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270" r:id="rId3"/>
    <p:sldId id="271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643F3-062E-4462-B557-C2E825D41DE1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7E4E2-9516-4315-A320-FE48D1F6C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>
            <p:custDataLst>
              <p:tags r:id="rId1"/>
            </p:custDataLst>
          </p:nvPr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4758C-1D3B-4B44-8958-34B9BD37F22D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A839B-7EF8-420C-977C-ABF5054BF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4758C-1D3B-4B44-8958-34B9BD37F22D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A839B-7EF8-420C-977C-ABF5054BF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4758C-1D3B-4B44-8958-34B9BD37F22D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A839B-7EF8-420C-977C-ABF5054BF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4758C-1D3B-4B44-8958-34B9BD37F22D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A839B-7EF8-420C-977C-ABF5054BF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4758C-1D3B-4B44-8958-34B9BD37F22D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A839B-7EF8-420C-977C-ABF5054BF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4758C-1D3B-4B44-8958-34B9BD37F22D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A839B-7EF8-420C-977C-ABF5054BF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4758C-1D3B-4B44-8958-34B9BD37F22D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A839B-7EF8-420C-977C-ABF5054BF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4758C-1D3B-4B44-8958-34B9BD37F22D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A839B-7EF8-420C-977C-ABF5054BF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>
            <p:custDataLst>
              <p:tags r:id="rId1"/>
            </p:custDataLst>
          </p:nvPr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4758C-1D3B-4B44-8958-34B9BD37F22D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A839B-7EF8-420C-977C-ABF5054BF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4758C-1D3B-4B44-8958-34B9BD37F22D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A839B-7EF8-420C-977C-ABF5054BF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4758C-1D3B-4B44-8958-34B9BD37F22D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A839B-7EF8-420C-977C-ABF5054BF2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>
            <p:custDataLst>
              <p:tags r:id="rId13"/>
            </p:custDataLst>
          </p:nvPr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FD4758C-1D3B-4B44-8958-34B9BD37F22D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F3A839B-7EF8-420C-977C-ABF5054BF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gif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jpe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4.wav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49387012_ex%2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963613" y="279400"/>
            <a:ext cx="74596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660066"/>
                </a:solidFill>
                <a:latin typeface=".VnTimeH" pitchFamily="34" charset="0"/>
              </a:rPr>
              <a:t>Phßng gi¸o dôc vµ ®µo t¹o quËn long biªn</a:t>
            </a:r>
          </a:p>
          <a:p>
            <a:pPr algn="ctr"/>
            <a:r>
              <a:rPr lang="en-US" sz="2400" b="1">
                <a:solidFill>
                  <a:srgbClr val="660066"/>
                </a:solidFill>
                <a:latin typeface=".VnTimeH" pitchFamily="34" charset="0"/>
              </a:rPr>
              <a:t>Tr­êng mÇm non bå ®Ò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914400" y="1066800"/>
            <a:ext cx="7058025" cy="1447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Thơ: Lời chào của hoa</a:t>
            </a:r>
            <a:endParaRPr lang="en-US" sz="3600" b="1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1600200" y="2743200"/>
            <a:ext cx="48006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09600" y="2895600"/>
            <a:ext cx="8153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Chñ ®Ò nh¸nh:Mét sè lo¹i hoa</a:t>
            </a:r>
            <a:endParaRPr lang="en-US" sz="3200" b="1">
              <a:solidFill>
                <a:srgbClr val="FF0000"/>
              </a:solidFill>
              <a:latin typeface="VNtimes new roman" pitchFamily="34" charset="0"/>
            </a:endParaRPr>
          </a:p>
          <a:p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Gi¸o viªn: L­u Thuú D­¬ng</a:t>
            </a:r>
          </a:p>
          <a:p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§èi t­îng: MGL</a:t>
            </a: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6" grpId="0" animBg="1"/>
      <p:bldP spid="20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My Documents\Downloads\hoa huong duong 1.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on ong 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3962400"/>
            <a:ext cx="17954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7" descr="sun1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2400" y="0"/>
            <a:ext cx="1752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6"/>
          <p:cNvSpPr/>
          <p:nvPr/>
        </p:nvSpPr>
        <p:spPr>
          <a:xfrm>
            <a:off x="1143000" y="0"/>
            <a:ext cx="2438400" cy="1066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3124200" y="0"/>
            <a:ext cx="2438400" cy="10668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4800600" y="0"/>
            <a:ext cx="4343400" cy="1752600"/>
          </a:xfrm>
          <a:prstGeom prst="clou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2" name="Rectangle 13"/>
          <p:cNvSpPr>
            <a:spLocks noChangeArrowheads="1"/>
          </p:cNvSpPr>
          <p:nvPr/>
        </p:nvSpPr>
        <p:spPr bwMode="auto">
          <a:xfrm>
            <a:off x="4572000" y="4572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Câu thơ nào thể hiện hoa 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chưa ngủ dậy mà ong đã 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đến đánh  thức?</a:t>
            </a:r>
            <a:endParaRPr lang="vi-VN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9 0.09274 C -0.31424 0.07979 -0.2908 0.06661 -0.2816 0.05204 C -0.27083 0.03631 -0.26615 0.0185 -0.26215 0.0007 C -0.25781 -0.01734 -0.26424 -0.03122 -0.27014 -0.04648 C -0.27674 -0.06013 -0.28611 -0.07562 -0.30573 -0.08672 C -0.32257 -0.09829 -0.35017 -0.10569 -0.37986 -0.11078 C -0.40764 -0.11586 -0.43993 -0.11725 -0.47222 -0.11679 C -0.50486 -0.11586 -0.53715 -0.11239 -0.56667 -0.10615 C -0.59844 -0.10014 -0.62743 -0.09042 -0.65121 -0.07678 C -0.67465 -0.06498 -0.69549 -0.05088 -0.7066 -0.03515 C -0.71806 -0.02035 -0.72205 -0.00139 -0.72101 0.01342 C -0.72309 0.02868 -0.7191 0.04533 -0.70469 0.05828 C -0.69097 0.07008 -0.6658 0.07817 -0.63351 0.07979 C -0.60035 0.08025 -0.56875 0.07146 -0.54809 0.0599 C -0.53021 0.0488 -0.51736 0.03238 -0.51545 0.01503 C -0.51649 -0.00231 -0.52031 -0.01781 -0.53455 -0.02983 C -0.54896 -0.04163 -0.54653 -0.0444 -0.60104 -0.05596 C -0.65069 -0.06938 -0.69878 -0.05874 -0.7283 -0.05666 C -0.75781 -0.05342 -0.7816 -0.04556 -0.81076 -0.03677 C -0.84306 -0.02659 -0.86875 -0.01202 -0.88715 0.0007 C -0.90521 0.01318 -0.91233 0.02752 -0.9217 0.04996 C -0.92865 0.07193 -0.92795 0.08256 -0.92691 0.09875 C -0.92535 0.11448 -0.925 0.13044 -0.92396 0.14639 " pathEditMode="relative" rAng="10518846" ptsTypes="ffffffff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My Documents\Downloads\hoa huong duong 1.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7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" y="0"/>
            <a:ext cx="1752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6"/>
          <p:cNvSpPr/>
          <p:nvPr/>
        </p:nvSpPr>
        <p:spPr>
          <a:xfrm>
            <a:off x="1143000" y="0"/>
            <a:ext cx="3200400" cy="1447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3200400" y="0"/>
            <a:ext cx="2438400" cy="10668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5334000" y="152400"/>
            <a:ext cx="3352800" cy="1219200"/>
          </a:xfrm>
          <a:prstGeom prst="clou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4" descr="D:\HD 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5486400"/>
            <a:ext cx="2133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D:\HD 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3200400"/>
            <a:ext cx="1905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D:\HD 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4572000"/>
            <a:ext cx="16764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D:\HD 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4572000"/>
            <a:ext cx="2133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4" descr="D:\HD 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3276600"/>
            <a:ext cx="16002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4" descr="D:\HD 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81200" y="2743200"/>
            <a:ext cx="1066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D:\HD 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114800"/>
            <a:ext cx="2133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4" descr="D:\HD 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3352800"/>
            <a:ext cx="16764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on ong 2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2209800" y="1219200"/>
            <a:ext cx="23447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Rectangle 17"/>
          <p:cNvSpPr>
            <a:spLocks noChangeArrowheads="1"/>
          </p:cNvSpPr>
          <p:nvPr/>
        </p:nvSpPr>
        <p:spPr bwMode="auto">
          <a:xfrm>
            <a:off x="762000" y="1524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Câu thơ nào nói hoa bừng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 tỉnh mở mắt và tỏa hương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 thơm mát cánh rừng ?</a:t>
            </a:r>
            <a:endParaRPr lang="vi-VN" b="1">
              <a:solidFill>
                <a:srgbClr val="FFFF00"/>
              </a:solidFill>
            </a:endParaRPr>
          </a:p>
        </p:txBody>
      </p:sp>
      <p:sp>
        <p:nvSpPr>
          <p:cNvPr id="24" name="Cloud 23"/>
          <p:cNvSpPr/>
          <p:nvPr/>
        </p:nvSpPr>
        <p:spPr>
          <a:xfrm>
            <a:off x="5105400" y="152400"/>
            <a:ext cx="3657600" cy="1295400"/>
          </a:xfrm>
          <a:prstGeom prst="clou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00FF"/>
                </a:solidFill>
              </a:rPr>
              <a:t>Hoa tỏa ra rất nhiều mật ngọt nên nhà thơ đã tả cánh ong như thế nào?</a:t>
            </a:r>
            <a:endParaRPr lang="vi-VN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8881E-6 C 0.0033 0.01087 0.00591 0.02197 0.0092 0.03284 C 0.01025 0.0363 0.01025 0.04024 0.01181 0.04324 C 0.01598 0.0518 0.01719 0.05504 0.01945 0.06406 C 0.02188 0.07377 0.02448 0.07516 0.03143 0.08117 C 0.03264 0.08233 0.03507 0.08464 0.03507 0.08487 C 0.04983 0.08418 0.06441 0.08395 0.07934 0.08302 C 0.08334 0.08279 0.09445 0.0814 0.1 0.07955 C 0.10261 0.07863 0.10782 0.07608 0.10782 0.07631 C 0.11771 0.06729 0.12657 0.05781 0.13768 0.0518 C 0.1441 0.04833 0.15087 0.04741 0.15712 0.04324 C 0.16441 0.03839 0.17118 0.03029 0.17795 0.02428 C 0.19966 0.00462 0.17691 0.02127 0.18959 0.00855 C 0.20243 -0.0044 0.21667 -0.01527 0.22865 -0.02938 C 0.23907 -0.04163 0.24827 -0.05551 0.25973 -0.06568 C 0.26198 -0.06753 0.26823 -0.06846 0.27014 -0.06915 C 0.2823 -0.07355 0.29427 -0.07493 0.3066 -0.07794 C 0.33716 -0.07609 0.32986 -0.07794 0.34809 -0.06915 C 0.35278 -0.06291 0.36129 -0.06083 0.36493 -0.05366 C 0.37066 -0.04256 0.37709 -0.03724 0.38698 -0.03469 C 0.39254 -0.03169 0.39688 -0.02799 0.40261 -0.02591 C 0.41598 -0.0266 0.43056 -0.02244 0.44289 -0.02938 C 0.45417 -0.03562 0.46702 -0.04418 0.47795 -0.05204 C 0.48577 -0.05782 0.48941 -0.06314 0.4974 -0.06568 C 0.50209 -0.06985 0.51302 -0.07447 0.51302 -0.07424 C 0.51823 -0.07378 0.52361 -0.07447 0.52865 -0.07262 C 0.5316 -0.07147 0.53386 -0.068 0.53646 -0.06568 C 0.54323 -0.05967 0.54931 -0.05296 0.55712 -0.05019 C 0.56146 -0.04626 0.5658 -0.04556 0.57014 -0.04163 C 0.5849 -0.04209 0.59948 -0.04233 0.61424 -0.04325 C 0.61667 -0.04348 0.62709 -0.04718 0.62865 -0.04857 C 0.64132 -0.0599 0.6632 -0.08002 0.67795 -0.08303 C 0.68368 -0.08557 0.68802 -0.08927 0.69358 -0.09182 C 0.7007 -0.1013 0.70573 -0.09852 0.71563 -0.09691 C 0.72327 -0.09344 0.73004 -0.0895 0.73768 -0.0865 C 0.74184 -0.0828 0.74584 -0.08002 0.7507 -0.07794 C 0.7533 -0.07563 0.75591 -0.07332 0.75851 -0.071 C 0.76233 -0.06753 0.76858 -0.06846 0.77275 -0.06568 C 0.7816 -0.05967 0.77205 -0.0643 0.78056 -0.0606 C 0.79375 -0.0488 0.804 -0.04325 0.81945 -0.03631 C 0.83334 -0.03007 0.84844 -0.01966 0.86372 -0.01897 C 0.88664 -0.01781 0.90955 -0.01781 0.93247 -0.01735 C 0.9375 -0.01596 0.94184 -0.01434 0.9467 -0.01203 C 0.95087 -0.00671 0.95434 -0.00255 0.95973 4.08881E-6 C 0.96563 0.0074 0.9698 0.00717 0.97795 0.00855 C 0.98282 0.01295 0.9842 0.01873 0.98837 0.02428 C 0.99497 0.05203 0.98993 0.08788 0.97414 0.10892 C 0.96962 0.12627 0.96563 0.14315 0.95851 0.15911 C 0.954 0.16905 0.95608 0.16327 0.9507 0.16951 C 0.94184 0.17969 0.93959 0.18709 0.92726 0.1938 C 0.90052 0.20791 0.87153 0.20976 0.84427 0.22132 C 0.8283 0.22086 0.81216 0.22062 0.79618 0.2197 C 0.78507 0.21901 0.77361 0.21322 0.76233 0.21276 C 0.73629 0.21161 0.71042 0.21161 0.68438 0.21091 C 0.67622 0.20929 0.66927 0.20559 0.66111 0.2042 C 0.65973 0.20351 0.65834 0.20351 0.65712 0.20235 C 0.65556 0.20097 0.65486 0.19842 0.6533 0.19727 C 0.64601 0.19241 0.63629 0.19033 0.62865 0.18686 C 0.6191 0.17715 0.62778 0.18478 0.61302 0.17645 C 0.6073 0.17322 0.60313 0.16836 0.5974 0.16605 C 0.58559 0.15541 0.5658 0.14963 0.55191 0.14708 C 0.5375 0.14014 0.52049 0.13598 0.50521 0.13321 C 0.48837 0.12581 0.50764 0.13344 0.48577 0.12789 C 0.46789 0.12326 0.45052 0.11794 0.43247 0.11424 C 0.42032 0.10846 0.40712 0.10892 0.3948 0.10383 C 0.3849 0.10499 0.37483 0.10545 0.36493 0.1073 C 0.35122 0.10985 0.3382 0.12002 0.32466 0.1228 C 0.31216 0.12534 0.31945 0.12419 0.30261 0.12627 C 0.29532 0.12951 0.28802 0.13251 0.28056 0.13482 C 0.26528 0.15032 0.25573 0.15749 0.2467 0.18154 C 0.24723 0.19195 0.24705 0.20235 0.24809 0.21276 C 0.24844 0.21692 0.25018 0.22062 0.2507 0.22479 C 0.2533 0.24537 0.25365 0.26711 0.26233 0.28538 C 0.27379 0.3092 0.2908 0.32331 0.30521 0.3425 C 0.3099 0.34875 0.31129 0.35453 0.31684 0.35985 C 0.34653 0.38783 0.3842 0.40656 0.41945 0.41697 C 0.43195 0.42067 0.41181 0.41581 0.42986 0.42206 C 0.44809 0.4283 0.46702 0.43362 0.48577 0.43593 C 0.50278 0.43432 0.51962 0.43085 0.53646 0.42738 C 0.54497 0.42553 0.55243 0.42183 0.56111 0.42044 C 0.56702 0.41766 0.57118 0.41535 0.57674 0.41165 C 0.58698 0.40495 0.5724 0.42229 0.59358 0.40309 C 0.59792 0.39916 0.60782 0.39431 0.60782 0.39454 C 0.61841 0.3839 0.63056 0.37927 0.64289 0.37372 C 0.65261 0.36494 0.66441 0.36309 0.67414 0.35453 C 0.68073 0.34181 0.68941 0.33071 0.69618 0.31822 C 0.6974 0.31614 0.69757 0.31336 0.69879 0.31128 C 0.70105 0.30735 0.704 0.30434 0.7066 0.30087 C 0.70782 0.29926 0.71042 0.29579 0.71042 0.29602 C 0.7125 0.28237 0.71858 0.26896 0.72605 0.25948 C 0.73091 0.2389 0.73177 0.21299 0.71945 0.19727 C 0.71545 0.18686 0.70643 0.17298 0.69879 0.16605 C 0.69584 0.16026 0.69271 0.1561 0.68837 0.15217 C 0.68646 0.14847 0.68351 0.14569 0.68177 0.14176 C 0.68039 0.13853 0.67917 0.13136 0.67917 0.13159 C 0.68108 0.10846 0.68507 0.0932 0.7 0.07955 C 0.70434 0.06383 0.71702 0.05249 0.72726 0.04324 C 0.72813 0.04139 0.72865 0.03931 0.72986 0.03792 C 0.73212 0.03515 0.73768 0.03122 0.73768 0.03145 C 0.74045 0.02544 0.75018 0.01248 0.75452 0.00855 C 0.75764 0.00254 0.76164 0.00046 0.76493 -0.00532 C 0.76841 -0.01134 0.77136 -0.02036 0.77535 -0.02591 C 0.779 -0.03099 0.78316 -0.03469 0.78698 -0.03978 C 0.78959 -0.0495 0.79236 -0.05505 0.79879 -0.0606 C 0.80122 -0.07054 0.80573 -0.06707 0.81302 -0.06568 C 0.82483 -0.05481 0.83941 -0.05643 0.8533 -0.05551 C 0.86007 -0.05227 0.85608 -0.05458 0.86493 -0.04672 C 0.8665 -0.04533 0.86893 -0.04163 0.86893 -0.0414 " pathEditMode="relative" rAng="0" ptsTypes="ffffffffffffffffffffffffffffffffffffffffffffffffffffffffffffff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en-US" sz="4000" b="1">
                <a:solidFill>
                  <a:srgbClr val="6600CC"/>
                </a:solidFill>
                <a:latin typeface=".VnAvant" pitchFamily="34" charset="0"/>
              </a:rPr>
              <a:t> Gi¶ng ND: Hoa trong v­ên ch­a në vµo s¸ng sím th× b¹n ong ch¨m chØ ®· ®Õn hót mËt mang vÒ tæ cña m×nh. Ong rÊt ch¨m chØ lµm viÖc cã Ých cho thiªn nhiªn. Hoa kh«ng nh÷ng lµm ®Ñp mµ cßn rÊt cã lîi cho c«n trïng thô phÊn ®Ó ®¬m hoa kÕt tr¸i.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828800"/>
            <a:ext cx="6856364" cy="1828800"/>
          </a:xfrm>
          <a:prstGeom prst="rect">
            <a:avLst/>
          </a:prstGeom>
        </p:spPr>
        <p:txBody>
          <a:bodyPr wrap="none">
            <a:prstTxWarp prst="textTriangl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600" b="1">
                <a:solidFill>
                  <a:srgbClr val="6600CC"/>
                </a:solidFill>
                <a:latin typeface=".VnAvant" pitchFamily="34" charset="0"/>
              </a:rPr>
              <a:t>Cho trÎ ®äc th¬.</a:t>
            </a:r>
          </a:p>
        </p:txBody>
      </p:sp>
      <p:pic>
        <p:nvPicPr>
          <p:cNvPr id="14339" name="Picture 3" descr="d:\My Documents\Downloads\hoa cúc cườ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0"/>
            <a:ext cx="2286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d:\My Documents\Downloads\hoa cúc cườ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609600"/>
            <a:ext cx="23622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d:\My Documents\Downloads\hoa cúc cườ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4114800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d:\My Documents\Downloads\hoa cúc cườ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394200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3" descr="d:\My Documents\Downloads\hoa cúc cườ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886200"/>
            <a:ext cx="1752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3" descr="d:\My Documents\Downloads\hoa cúc cườ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914400"/>
            <a:ext cx="1143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2971800"/>
            <a:ext cx="8534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7200" b="1">
                <a:solidFill>
                  <a:srgbClr val="6600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.VnAvant" pitchFamily="34" charset="0"/>
              </a:rPr>
              <a:t>H§3. LuyÖn tËp:</a:t>
            </a:r>
          </a:p>
          <a:p>
            <a:pPr algn="ctr">
              <a:defRPr/>
            </a:pPr>
            <a:r>
              <a:rPr lang="en-US" sz="7200" b="1">
                <a:solidFill>
                  <a:srgbClr val="6600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.VnAvant" pitchFamily="34" charset="0"/>
              </a:rPr>
              <a:t>Cho trÎ t« </a:t>
            </a:r>
          </a:p>
          <a:p>
            <a:pPr algn="ctr">
              <a:defRPr/>
            </a:pPr>
            <a:r>
              <a:rPr lang="en-US" sz="7200" b="1">
                <a:solidFill>
                  <a:srgbClr val="6600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.VnAvant" pitchFamily="34" charset="0"/>
              </a:rPr>
              <a:t>v­ên hoa ®Ñp.</a:t>
            </a:r>
          </a:p>
        </p:txBody>
      </p:sp>
      <p:pic>
        <p:nvPicPr>
          <p:cNvPr id="15363" name="Picture 4" descr="ai48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4191000"/>
            <a:ext cx="9448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d:\My Documents\Downloads\hoa cúc cười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5257800"/>
            <a:ext cx="1143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d:\My Documents\Downloads\hoa cúc cười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4191000"/>
            <a:ext cx="16002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d:\My Documents\Downloads\hoa cúc cười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2400" y="4572000"/>
            <a:ext cx="1143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d:\My Documents\Downloads\hoa cúc cười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114800"/>
            <a:ext cx="16002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" descr="d:\My Documents\Downloads\hoa cúc cười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5105400"/>
            <a:ext cx="1143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0"/>
            <a:ext cx="9144000" cy="6858000"/>
            <a:chOff x="0" y="0"/>
            <a:chExt cx="5760" cy="43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379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379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968" y="432"/>
              <a:ext cx="2544" cy="1216"/>
            </a:xfrm>
            <a:prstGeom prst="rect">
              <a:avLst/>
            </a:prstGeom>
            <a:grpFill/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>
                <a:defRPr/>
              </a:pPr>
              <a:r>
                <a:rPr lang="vi-VN" sz="36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Chúc các cô sức khỏe </a:t>
              </a:r>
            </a:p>
            <a:p>
              <a:pPr algn="ctr">
                <a:defRPr/>
              </a:pPr>
              <a:r>
                <a:rPr lang="vi-VN" sz="36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Chúc các bé chăm ngoan </a:t>
              </a:r>
              <a:endPara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33799" name="Picture 3" descr="Bamboo_Frame (3) [Converted]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52" y="0"/>
              <a:ext cx="4128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33800" name="Picture 4" descr="素材天下 sucaitianxia.com-eps1312-2 [Converted]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12" y="1536"/>
              <a:ext cx="2256" cy="23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87" name="Picture 7" descr="4ac754b7_08a10ee9_49d780fc_flower01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27963" y="5562600"/>
            <a:ext cx="131603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4ac754b3_64dbcbfc_49d780f6_flower006"/>
          <p:cNvPicPr preferRelativeResize="0"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54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1219200" y="457200"/>
            <a:ext cx="7315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DeflateTo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C00000"/>
                </a:solidFill>
                <a:latin typeface=".VnAvant" pitchFamily="34" charset="0"/>
              </a:rPr>
              <a:t>Chóc c¸c c« søc khoÎ</a:t>
            </a:r>
          </a:p>
          <a:p>
            <a:pPr algn="ctr">
              <a:defRPr/>
            </a:pPr>
            <a:r>
              <a:rPr lang="en-US" sz="3200" b="1">
                <a:solidFill>
                  <a:srgbClr val="C00000"/>
                </a:solidFill>
                <a:latin typeface=".VnAvant" pitchFamily="34" charset="0"/>
              </a:rPr>
              <a:t>Chóc c¸c bÐ ch¨m ngoan</a:t>
            </a:r>
          </a:p>
        </p:txBody>
      </p:sp>
      <p:pic>
        <p:nvPicPr>
          <p:cNvPr id="16390" name="Picture 2" descr="d:\My Documents\Downloads\flowers_7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962400"/>
            <a:ext cx="1371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-4_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72600" cy="6857999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1066800" y="2057400"/>
            <a:ext cx="7315200" cy="25146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77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 1: Ổn </a:t>
            </a:r>
            <a:r>
              <a:rPr lang="vi-VN" sz="77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77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tổ chức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*Quan sát , trò chuyện về các loại hoa.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5_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4343400" cy="6096000"/>
          </a:xfrm>
          <a:prstGeom prst="rect">
            <a:avLst/>
          </a:prstGeom>
        </p:spPr>
      </p:pic>
      <p:pic>
        <p:nvPicPr>
          <p:cNvPr id="3" name="Picture 2" descr="cúc 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81000"/>
            <a:ext cx="4038600" cy="6096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a-lay-on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3962400" cy="6096000"/>
          </a:xfrm>
          <a:prstGeom prst="rect">
            <a:avLst/>
          </a:prstGeom>
        </p:spPr>
      </p:pic>
      <p:pic>
        <p:nvPicPr>
          <p:cNvPr id="1026" name="Picture 2" descr="http://i1036.photobucket.com/albums/a449/nam_thanh_nhan1/wrq1387434901_zps7f92c3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81000"/>
            <a:ext cx="44958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381000" y="1828800"/>
            <a:ext cx="8534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Wave4">
              <a:avLst/>
            </a:prstTxWarp>
            <a:spAutoFit/>
          </a:bodyPr>
          <a:lstStyle/>
          <a:p>
            <a:pPr algn="ctr">
              <a:defRPr/>
            </a:pPr>
            <a:r>
              <a:rPr lang="en-US" sz="7200" b="1">
                <a:solidFill>
                  <a:srgbClr val="6600CC"/>
                </a:solidFill>
                <a:latin typeface=".VnAvant" pitchFamily="34" charset="0"/>
              </a:rPr>
              <a:t> H§2.D¹y bµi míi</a:t>
            </a:r>
          </a:p>
        </p:txBody>
      </p:sp>
      <p:pic>
        <p:nvPicPr>
          <p:cNvPr id="3" name="Picture 2" descr="003-3_500_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3400"/>
            <a:ext cx="9144000" cy="81534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7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1066800" y="0"/>
            <a:ext cx="7058025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Đọc thơ: Lời chào của hoa</a:t>
            </a:r>
            <a:endParaRPr lang="en-US" sz="3600" b="1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04800" y="685800"/>
            <a:ext cx="86106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Hoa cßn ng¸i ngñ</a:t>
            </a:r>
          </a:p>
          <a:p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Ong ®· ®Õn råi</a:t>
            </a:r>
          </a:p>
          <a:p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DËy mau ®i chø</a:t>
            </a:r>
          </a:p>
          <a:p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K×a «ng MÆt Trêi! </a:t>
            </a:r>
          </a:p>
          <a:p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Hoa bõng më m¾t:</a:t>
            </a:r>
          </a:p>
          <a:p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                                         Xin chµo b¹n Ong!</a:t>
            </a:r>
          </a:p>
          <a:p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                                         Hoa liÒn d©ng mËt</a:t>
            </a:r>
          </a:p>
          <a:p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                                         Th¬m ng¸t c¸nh rõng.</a:t>
            </a:r>
          </a:p>
          <a:p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                                         Suèt ngµy mª m¶i</a:t>
            </a:r>
          </a:p>
          <a:p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                                         C¸nh Ong bån chån</a:t>
            </a:r>
          </a:p>
          <a:p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                                         Tõng li mËt Êy</a:t>
            </a:r>
          </a:p>
          <a:p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                                         §ong ®Çy tæ th¬m....</a:t>
            </a:r>
          </a:p>
          <a:p>
            <a:pPr algn="ctr"/>
            <a:endParaRPr lang="en-US" sz="3200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35425" y="762000"/>
            <a:ext cx="5108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STnhµ th¬: Vâ V¨n Trùc</a:t>
            </a:r>
          </a:p>
        </p:txBody>
      </p:sp>
      <p:pic>
        <p:nvPicPr>
          <p:cNvPr id="6" name="Picture 16" descr="natures1%20(1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2971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natures1%20(1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182880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natures1%20(1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2672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natures1%20(1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75260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natures1%20(1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2954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My Documents\Downloads\hoa huong duong 1.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on ong 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3810000"/>
            <a:ext cx="17954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7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" y="0"/>
            <a:ext cx="1752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6"/>
          <p:cNvSpPr/>
          <p:nvPr/>
        </p:nvSpPr>
        <p:spPr>
          <a:xfrm>
            <a:off x="1143000" y="0"/>
            <a:ext cx="2438400" cy="1066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3124200" y="0"/>
            <a:ext cx="2438400" cy="10668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4800600" y="0"/>
            <a:ext cx="4343400" cy="1752600"/>
          </a:xfrm>
          <a:prstGeom prst="clou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00" name="Rectangle 13"/>
          <p:cNvSpPr>
            <a:spLocks noChangeArrowheads="1"/>
          </p:cNvSpPr>
          <p:nvPr/>
        </p:nvSpPr>
        <p:spPr bwMode="auto">
          <a:xfrm>
            <a:off x="5486400" y="2286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Hoa cßn ng¸i ngñ</a:t>
            </a:r>
          </a:p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Ong ®· ®Õn råi</a:t>
            </a:r>
          </a:p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DËy mau ®i chø</a:t>
            </a:r>
          </a:p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K×a «ng MÆt Trêi!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3 -0.03885 C -0.1283 -0.02798 -0.09358 -0.01688 -0.07865 -0.00277 C -0.06337 0.01249 -0.05538 0.03076 -0.04826 0.0488 C -0.03976 0.06707 -0.04826 0.08233 -0.05538 0.09898 C -0.06337 0.11471 -0.07448 0.13136 -0.10156 0.14524 C -0.12396 0.15934 -0.16215 0.17044 -0.20382 0.179 C -0.24201 0.1871 -0.2875 0.19265 -0.33316 0.19565 C -0.37847 0.19866 -0.42465 0.19866 -0.46649 0.19565 C -0.51181 0.19265 -0.55382 0.18571 -0.58767 0.17461 C -0.62222 0.16489 -0.65243 0.15241 -0.66771 0.13691 C -0.68681 0.1228 -0.69375 0.10338 -0.69375 0.08811 C -0.69792 0.07262 -0.69375 0.05435 -0.675 0.03908 C -0.65642 0.02498 -0.62222 0.01388 -0.57656 0.00833 C -0.53038 0.00416 -0.4849 0.00971 -0.45469 0.01943 C -0.42847 0.02914 -0.40937 0.04463 -0.40521 0.06267 C -0.40521 0.08094 -0.40937 0.0976 -0.42847 0.1117 C -0.44722 0.12604 -0.4434 0.12835 -0.51927 0.14662 C -0.58767 0.16628 -0.65642 0.16073 -0.69792 0.16189 C -0.73958 0.16189 -0.77378 0.15634 -0.81528 0.15079 C -0.86128 0.14408 -0.89931 0.13136 -0.92604 0.12026 C -0.95243 0.10893 -0.96389 0.09505 -0.97899 0.07262 C -0.98976 0.05042 -0.98976 0.03908 -0.98976 0.0222 C -0.98976 0.00555 -0.98976 -0.01133 -0.98976 -0.02798 " pathEditMode="fixed" rAng="0" ptsTypes="fffffffffffffffffffff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My Documents\Downloads\hoa huong duong 1.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7" descr="sun1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1752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6"/>
          <p:cNvSpPr/>
          <p:nvPr/>
        </p:nvSpPr>
        <p:spPr>
          <a:xfrm>
            <a:off x="1143000" y="0"/>
            <a:ext cx="3200400" cy="1447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3124200" y="0"/>
            <a:ext cx="2438400" cy="10668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5334000" y="152400"/>
            <a:ext cx="3352800" cy="1219200"/>
          </a:xfrm>
          <a:prstGeom prst="clou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3" name="Rectangle 13"/>
          <p:cNvSpPr>
            <a:spLocks noChangeArrowheads="1"/>
          </p:cNvSpPr>
          <p:nvPr/>
        </p:nvSpPr>
        <p:spPr bwMode="auto">
          <a:xfrm>
            <a:off x="1295400" y="1524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b="1">
                <a:solidFill>
                  <a:srgbClr val="FFFF00"/>
                </a:solidFill>
                <a:latin typeface=".VnTime" pitchFamily="34" charset="0"/>
              </a:rPr>
              <a:t>Hoa bõng më m¾t:</a:t>
            </a:r>
          </a:p>
        </p:txBody>
      </p:sp>
      <p:pic>
        <p:nvPicPr>
          <p:cNvPr id="11" name="Picture 4" descr="D:\HD 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5486400"/>
            <a:ext cx="2133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D:\HD 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3200400"/>
            <a:ext cx="1905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4" descr="D:\HD 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4572000"/>
            <a:ext cx="16764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D:\HD 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419600"/>
            <a:ext cx="2133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4" descr="D:\HD 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276600"/>
            <a:ext cx="16002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4" descr="D:\HD 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81200" y="2743200"/>
            <a:ext cx="1066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D:\HD 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4038600"/>
            <a:ext cx="2133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D:\HD 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3352800"/>
            <a:ext cx="16764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Rectangle 18"/>
          <p:cNvSpPr>
            <a:spLocks noChangeArrowheads="1"/>
          </p:cNvSpPr>
          <p:nvPr/>
        </p:nvSpPr>
        <p:spPr bwMode="auto">
          <a:xfrm>
            <a:off x="381000" y="3810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                 </a:t>
            </a:r>
            <a:r>
              <a:rPr lang="en-US" b="1">
                <a:solidFill>
                  <a:srgbClr val="FFFF00"/>
                </a:solidFill>
                <a:latin typeface=".VnTime" pitchFamily="34" charset="0"/>
              </a:rPr>
              <a:t>Hoa liÒn d©ng mËt</a:t>
            </a:r>
          </a:p>
          <a:p>
            <a:r>
              <a:rPr lang="en-US" b="1">
                <a:solidFill>
                  <a:srgbClr val="FFFF00"/>
                </a:solidFill>
                <a:latin typeface=".VnTime" pitchFamily="34" charset="0"/>
              </a:rPr>
              <a:t>                 Th¬m m¸t c¸nh rõng.</a:t>
            </a:r>
          </a:p>
          <a:p>
            <a:r>
              <a:rPr lang="en-US" b="1">
                <a:solidFill>
                  <a:srgbClr val="FFFF00"/>
                </a:solidFill>
                <a:latin typeface=".VnTime" pitchFamily="34" charset="0"/>
              </a:rPr>
              <a:t>                  Suèt ngµy mª m¶i</a:t>
            </a:r>
          </a:p>
        </p:txBody>
      </p:sp>
      <p:sp>
        <p:nvSpPr>
          <p:cNvPr id="9233" name="Rectangle 16"/>
          <p:cNvSpPr>
            <a:spLocks noChangeArrowheads="1"/>
          </p:cNvSpPr>
          <p:nvPr/>
        </p:nvSpPr>
        <p:spPr bwMode="auto">
          <a:xfrm>
            <a:off x="3733800" y="3048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                                         </a:t>
            </a:r>
            <a:r>
              <a:rPr lang="en-US" b="1">
                <a:solidFill>
                  <a:srgbClr val="0070C0"/>
                </a:solidFill>
                <a:latin typeface=".VnTime" pitchFamily="34" charset="0"/>
              </a:rPr>
              <a:t>C¸nh Ong bån chån</a:t>
            </a:r>
          </a:p>
          <a:p>
            <a:r>
              <a:rPr lang="en-US" b="1">
                <a:solidFill>
                  <a:srgbClr val="0070C0"/>
                </a:solidFill>
                <a:latin typeface=".VnTime" pitchFamily="34" charset="0"/>
              </a:rPr>
              <a:t>                                         Tõng li mËt Êy</a:t>
            </a:r>
          </a:p>
          <a:p>
            <a:r>
              <a:rPr lang="en-US" b="1">
                <a:solidFill>
                  <a:srgbClr val="0070C0"/>
                </a:solidFill>
                <a:latin typeface=".VnTime" pitchFamily="34" charset="0"/>
              </a:rPr>
              <a:t>                                         §ong ®Çy tæ th¬m....</a:t>
            </a:r>
            <a:endParaRPr lang="en-US">
              <a:solidFill>
                <a:srgbClr val="0070C0"/>
              </a:solidFill>
            </a:endParaRPr>
          </a:p>
        </p:txBody>
      </p:sp>
      <p:pic>
        <p:nvPicPr>
          <p:cNvPr id="21" name="Picture 20" descr="con ong 2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209800" y="1219200"/>
            <a:ext cx="23447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18 0.0222 C 0.19584 0.03099 0.16354 0.04001 0.14948 0.05157 C 0.13507 0.06406 0.12726 0.07863 0.12066 0.09366 C 0.11337 0.10846 0.12066 0.12072 0.12726 0.13459 C 0.13507 0.14685 0.14566 0.16073 0.17084 0.17183 C 0.19254 0.18316 0.22882 0.19241 0.26771 0.19912 C 0.30452 0.20606 0.3474 0.21068 0.39045 0.21299 C 0.43334 0.21531 0.47691 0.21531 0.51702 0.21299 C 0.56007 0.21068 0.59948 0.2049 0.63195 0.19565 C 0.66441 0.18778 0.69306 0.17761 0.70712 0.16512 C 0.72535 0.15379 0.73247 0.13806 0.73247 0.12534 C 0.73611 0.11285 0.73247 0.09828 0.71441 0.0858 C 0.6967 0.07446 0.66441 0.06521 0.62101 0.06059 C 0.57743 0.05735 0.5342 0.06198 0.50573 0.06984 C 0.48073 0.0777 0.46215 0.09042 0.45851 0.10476 C 0.45851 0.11956 0.46215 0.13321 0.48073 0.14477 C 0.49879 0.1561 0.49497 0.15841 0.56702 0.17298 C 0.63195 0.18894 0.6967 0.18455 0.73611 0.18547 C 0.77518 0.18547 0.80816 0.18085 0.84757 0.17645 C 0.89115 0.1709 0.92639 0.16073 0.95209 0.15148 C 0.97709 0.14269 0.98837 0.13089 1.00243 0.11285 C 1.01337 0.09458 1.01337 0.0858 1.01337 0.07192 C 1.01337 0.05828 1.01337 0.04463 1.01337 0.03099 " pathEditMode="relative" rAng="0" ptsTypes="fffffffffffffffffffffff">
                                      <p:cBhvr>
                                        <p:cTn id="3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3-6_5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915400" cy="6396038"/>
          </a:xfrm>
          <a:prstGeom prst="rect">
            <a:avLst/>
          </a:prstGeom>
        </p:spPr>
      </p:pic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1828800" y="1600200"/>
            <a:ext cx="571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Wave4">
              <a:avLst/>
            </a:prstTxWarp>
            <a:spAutoFit/>
          </a:bodyPr>
          <a:lstStyle/>
          <a:p>
            <a:pPr algn="ctr">
              <a:defRPr/>
            </a:pPr>
            <a:r>
              <a:rPr lang="en-US" sz="7200" b="1">
                <a:solidFill>
                  <a:srgbClr val="6600CC"/>
                </a:solidFill>
                <a:latin typeface=".VnAvant" pitchFamily="34" charset="0"/>
              </a:rPr>
              <a:t> </a:t>
            </a:r>
            <a:r>
              <a:rPr lang="en-US" sz="5400" b="1">
                <a:solidFill>
                  <a:srgbClr val="6600CC"/>
                </a:solidFill>
                <a:latin typeface=".VnAvant" pitchFamily="34" charset="0"/>
              </a:rPr>
              <a:t>Trß chuyÖn </a:t>
            </a:r>
            <a:r>
              <a:rPr lang="en-US" sz="5400" b="1" smtClean="0">
                <a:solidFill>
                  <a:srgbClr val="6600CC"/>
                </a:solidFill>
                <a:latin typeface=".VnAvant" pitchFamily="34" charset="0"/>
              </a:rPr>
              <a:t> </a:t>
            </a:r>
            <a:r>
              <a:rPr lang="en-US" sz="5400" b="1">
                <a:solidFill>
                  <a:srgbClr val="6600CC"/>
                </a:solidFill>
                <a:latin typeface=".VnAvant" pitchFamily="34" charset="0"/>
              </a:rPr>
              <a:t>®µm </a:t>
            </a:r>
            <a:r>
              <a:rPr lang="en-US" sz="5400" b="1" smtClean="0">
                <a:solidFill>
                  <a:srgbClr val="6600CC"/>
                </a:solidFill>
                <a:latin typeface=".VnAvant" pitchFamily="34" charset="0"/>
              </a:rPr>
              <a:t>tho¹i </a:t>
            </a:r>
          </a:p>
          <a:p>
            <a:pPr algn="ctr">
              <a:defRPr/>
            </a:pPr>
            <a:r>
              <a:rPr lang="en-US" sz="5400" b="1" smtClean="0">
                <a:solidFill>
                  <a:srgbClr val="6600CC"/>
                </a:solidFill>
                <a:latin typeface=".VnAvant" pitchFamily="34" charset="0"/>
              </a:rPr>
              <a:t>trÝch </a:t>
            </a:r>
            <a:r>
              <a:rPr lang="en-US" sz="5400" b="1">
                <a:solidFill>
                  <a:srgbClr val="6600CC"/>
                </a:solidFill>
                <a:latin typeface=".VnAvant" pitchFamily="34" charset="0"/>
              </a:rPr>
              <a:t>dÉn</a:t>
            </a:r>
            <a:endParaRPr lang="en-US" sz="7200" b="1">
              <a:solidFill>
                <a:srgbClr val="6600CC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203PHOTO" val="/9j/4AAQSkZJRgABAQAAAQABAAD/2wBDAAMCAgMCAgMDAwMEAwMEBQgFBQQEBQoHBwYIDAoMDAsKCwsNDhIQDQ4RDgsLEBYQERMUFRUVDA8XGBYUGBIUFRT/2wBDAQMEBAUEBQkFBQkUDQsNFBQUFBQUFBQUFBQUFBQUFBQUFBQUFBQUFBQUFBQUFBQUFBQUFBQUFBQUFBQUFBQUFBT/wAARCAHgAo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BU8Txf3v+B0J4mik+7u/364+28J+IH/1ems6t/Fu2JVubw3rNjs+02yw/wDbXfXd9dpOXuniSocnvSOth8RwI3+t/wDHa0IfEip93c+6vP8A7HdJL95dlW7a2uXrp9pSlG8jHl5feidv/wAJGi9R/wCPVSufFgj3EMob2XdWF/Zs7/xLUT+GdQf5likdf+uVFOVKRgbT+OET5WZXqJvHCD/brKTwJqs39xP99acnw41Rv44q1/co05HM0E8dpJ8vlNvqVPFDTK3zKm7/AGaqP8NL1Rn7ZHn/AHKpw6CsLbWlbfWkXRZz1Y2Luo+IUZGkkbiuP1LUorxn2s3z1u6h4fkuGWGH52b++1R6J4FT7TPDqCJcNtV49rstetTlQox5meLWrVYy5YxOEudOa5bd5+z/AIDSW3hz7TPFvum+8u3Z8tenTeEorc/utBWUeomqvpHgXUXvUkkSG2iWVW2btzbd1aPH0uV/8AqlUxPtY8sT1e0dfKCr92rNQW0OxKnr4iXxaH31Lm5feIZuErgPG03kp/v/AC16DMNyV5r4/wBS0+z1O0i1G5W2tdu9nranPkPMxcJSkedXOqzozqzfd/jqv/bEv3mn3p/t11qa38N/4rxZm/21d60Yb/wA/wC9i8t/+AtWkcTyHP7CXxcpwMOpM7feqb+0t7/NKtdwniHwSjf6r/yE9E3jzwdbLu+xyun+xa0pV5VI8ptGnU/lOZs7z5U2t/3xXTWF4zxfL86VGvxW8NRf8e2kXz/7lmorprW/s9US3nitmiSWLfsddlEa0v5TOrRmvekivDeS7P4qf9pnf+Fq2EhX+7UsMP73bXT7SJw8v2YnK3iTun3W31y9/wDbPnWJW/3Er2H+xYHX5l30z/hHLD/n2X/vpqzlXid8MJI8LmS82f6pt/8Ac21lTfbtn+ok/wC+a+ik8N6ZD9y0jpx0iyi+ZbKHd/uUo4g6Y4TlPmh7O8m/5dpXr2n4L2FzY+Gbj7XHJDLLdu6pN97btSu2trNE+ZY40/3Fq5srknJdDrpUIwCq17/qZd33NtWao6t/x4T/APXJ6yN6nwnz74z1VbPVPK+bf5X9+utvPFWg6bEkU+oRwuqp8m1t9eP/ABLv/J8a2kTN97Yn/j9afjCHfqKfx/L/AOz15ONw31j3ZSMYx5zvf+FneHk+Zb6X/gED1FN8UdKRf3D3O/8A64V5ZDC1TW0MTzosu7Z/FsrhhktCPxSZfszvX+K8D/diuXf/AG4kSmTfFeWaLattK/8AvsqVzqQ+HIV2suoO3/XVKck2iwvti0ye5T+491XT/ZOG+0Lkib0PxX1BPu2MX/baWh/ivq+791bWKJ/D8r1g3M1m6PFbaKts/wDz2RnfbWelhcv92CXb/uUf2Xhew+XmO48L/EfV9U8SabZ3P2byrifYyotdbrV+uqWOm30XyfvZYmX/AHa8t8N2F5beKNHl8hvluk/2K7WF2TSUg++9rqt4j/8AfddNLCUKUuanE561PmN6zmZ1q1sbbUVgn7pN9aaQ/wANekefL3CjNbbF2/3qimT5f7lacybKxL+8VJUVmVEdvvu2ypqVOSIfGV3T5/kX5Kie2Z/4a0HvLPairfWzyt/AkqO9Xfs39779LD+1r+84hUlSgc+9syInytTPJbd92tu5TZ/u1UdFT7q16scFU/mIlXjL3jHms5d33aiewlf+GtV7n+HbVd7xtn3av+zKv8xH1mRnvprbvu1Vm03Z/d31pyXjP/DWdc3Lbvu1tHLasPtEe3l9kzbmz/fxea3yPKm7Y3+3XulzZwX+lPbbF8qWFk/3flrxCTRNQ15nWzljR4trt5rba9r8HPLPods0/wDrfnVv++q5q+HlR+OXMdVL3zxH4UW32bVn0xv321ZUbf8AN8y769P+BD7vhjpS/wASNKrN/e/evXn/AIMs/sPxq1Wy/wCWSzzuv/Aq7X4ASIPBt3Apyttqc8Q/8d/+KrmqRjGOh6dE6W7hK+NYpOiyaeybf9rfW5pcC29rFGn3VFZes8eKtFH/AD0Wdf8Ax2t2FNiVm5e6HL+85iWiiisjqMLXX2TWv+9/8TVy9TzLZKwvF959murJf9r/ANnSuh+/bisF8ZeIj+5MlLZURlp6QqlWjHmmiPFenE+TlGUZFRLdhR9nX0q1sNOEdRIXJzlPyV/ipr23zfLV3ZTTHio5ZD96BRe2+amPbb027fkrQ2fPTGXNXeREjK+zLs21Xe2+attEX+KmPZ1PMHLzGP8AY2+RqbNC1avkttej7N8nzUpSl9oUomI9tVea2Z3+X771vPbLs+7Vd7Zd9XH+8PmkdDbRy7f3rK/+7Tb+0Wa2dWXitHy6juR/o7f7teJhML7H4j6avHniecXiRWFxtbb/AL9WtKRfPRmXei1keMH8l0+b+Krnw+uWuLlY2+b7z170eU8epQOrTUA/3Y2qW0v5ZD/x6yJ/v1sxW6VJ5aelTKpHsVSwVT4uYprcv/zz/WnC4l/55/8Aj1XNqntS7R6Vhzo7o0Z/zFF2kYfdrg7m5ifUriLcqOrPXpEv3PevD/E9y0PiaXa2x3+9XoYT3pHFiaH942tQ1ZtOdZ4lV9vyfNVG18Vyy3bTTzLafu9v7qPdWzoek23iOwka5Vn8t/4W21Zl+G+nv/qd0H97DV6vtcOvdnufMYjDV5SvTKKeNYEZRJqVy/8As/Z1+b/x2tPSvFltqmpxLHNcb/8Anky7Uqv/AMIfo9pE0exLidf7/wB+tzRtA0q2MU9taQxS7flbb89cdaVDl9xM6sNTxPN78jqYX3JT6bGvy06vDPtofCNf7leT+KrCHW/i3pFjcwrcWv2N5ZIpVyjV6u9eaXCb/jTF/wBMtN/rWlM5a509t4W0eFv3Wk2Cf7tqtaC6NZp9yxtk/wC2C1cRNnzVn2k2+eVv7QW5T+5tX5KqTM4c3L70h/8AZVqDxZ23/fhad9kiX7kEafSNahnuEmgl8vUFh8v5mdNvy1nJqlmU+fxEv+/uRanmK9nKX2jcKFe//jtc7q83k6sjSf8APJf/AGet6wg8q33C5ku1k+ZXeuZ8Su39qbB/zzX/ANnrqo+9I4K65DYtnWZfl+5U1r/rErM0354vvVq2y/v0q5R5TlpS942ouhpaYlJLcRwJuldUX/aavOPo4/CSUVHDcRTJvjZXT+8tSUGgzf8AP92n0bKKACq14m+1lRv4larNRzruiK/7NBMvhPjvx/bed8YvDkH/AD1uok2f8Dr2j4laJYprcP8Ao0Xzxf3f9uvKfGcW79oTwrDt/wCXyDb/AN917v4rTf4+8Lr/AA/Puqq1OMonPA8zTw2u7dFpUrp/16tVj/hG7l/u6Lc/+AtfQdFc3s/M6jwf/hEtVdPl0W5/78LUsPhLWv4dIu0/4Cif+z17nRsqvZRA8UTwNr8zbv7Mb/gcqpVfVfD+r6LB9p1C0SGDdt3eaj/NXueyuY8e2kF74cuIp38mLdGzP/d+elKMYRIPKdN2pe28v3EWVH/8fplhNsl1WJm+RNauE/76dK1ZrCzs4k+zXjXL7v7uzZWLDN/xOdegVt6PqyPv/wB5ErHD1Yz905ax6RbWexa0EtqtW1tvT5l2Va8nb0Wuw8qXMYc1t8lef/EiFk8L6h/1yr1K4tv7tcF8S7P/AIpfUm/6YNXVh9asTOUuSJ4J4Dm8n4i+HYIovlafe3+7X0ld6lEl39jX57h2+4q188fDaFv+E/0tv7sT/P8A98V7frF+0etWi6Wtteauzfu4nlr6TGqNJxa7HLTjKt8JsPDM3/LtJ/36aqsml3Zb93aSP/wHZVl9R+IG3/kX9Lz/ANd//sqr/afiJJ97RtJh/wByT/7Kvm5Y2rDY9OOV1P5yr/YupBvlspP/AB2mzeH9Xddq2P8A31KlX3X4hP8AdgsE/Bf/AIqoptO+Icv3bmwh/Baj6/X/AJjT+zZR+2Zn/CMat/z7R/8Af2qV94a1a3glnkhXZEu75Jas3Ph74nvLuXxDpsKf3PKX/wCIqtquh/EC20m9n1XXrG509IH8yG3i+d1/74rOWYYj7Uhf2dKH20ZHgzW4rnxQlj/HdQPt/wCA/NXsfhKXNvcQH/lk/wD6FXzTo9+ulfEjwLsbZFPO8X/fSItfSOhoum3d5ub5Nq/+O/8A7Vdcasq1LUIctKXKcLf2n9m/H+KVfl+32qt/47s/9kqb9nm536Z4ng/54a1cCr/juH7N8TfB19/z132/+f8Avusf4DJ9j8R/ESx2t+61h3/76Z6h/AevR+E73xjP9n1Pw7P/ANP6xf8AfS11SVyPxHdo4NEkVc7NVgb/ANCrro+lYPZDtIfRRRWZRwPxEfyb3S2/23rtLb57cVxPxMKq+msx2fvW/wDQK7DTDvtI/wDdWsn/ABDsrRvQiDpQkNW/lp2BXXzHhfVir5NJ5T1bxRijmZX1Yq+TUfktV6jAo5geEKhgzUTwVoUx1zS5zKWGiUNlNK1cZRUTpVnHKmV9lMdKn20bRQY8hTeFaZ9l96u7FA4prLmn8ZHLylf+3b1ZFX+ytkP/AD1luUWtd33W25l6r9yudvNE024fzXsrae4+8vmtW1NLss9y/wAK/wANePh68qsj6SUvd974jyjx58n2df4/mrX+FMP7+4Zvm/df+z1h+PLne1v8v9966r4Sw7LO4b/ZVK9jm90y5YyPQ6KKK5jqiFFFFADJOleG+Kk3+Lbj/ZbZXuUnSvD9YTzvGV3/AMAevRwXxHBiTufBFmyabPt/ilq5resSeHNHe9u1jdEb59n92szwdqLRXn9mq2Xb963+7Vn4oQxv4Wladv8ARYmV5/8Adqp/x+WRxxpxlHmRB4XvtL8Qs2o296sjfe8lX/1VbEN/aTa1bxQXaPN826Jf7teMeJ9Dbw3pkGrrO1tprRfP9n/9mra+B2lpfX9xrkd0s0Sq1vs3fdrprYeKhKopjpSjzHui/cooX7lFeGe1EZJ0rzq2HmfGa+b/AJ56Yv8A6GteiydK870gY+MGut/d0+Jf/QK0gcNb4j0EDFZ0ejWdp5vlI8Pm/e2O1aOzetN8mkX73L7pQh0u0hWXbF/rV2yfN96s1vCGh/8AQPX/AL6auh8laY9rvo90iXtSKErHEsar8qrtWuU8Rpv1Z/8AdWuyWDbXJeICq6wy/wCytdeG+M468ZcvvFvR4fkq/cO1tbyyr/yzRmpul/PB8lSaopTS7pv7sD/+g0VHrY54U/tHK6N49TUJGa7uY7bZ9y3X5d1YvjXxHo2qMn2p72F0/wCfdN1eaza8t41vc+QsMqL/AAfx1F4kufsctpLbS70li3tv/gauCUZmnNVkd14Y8VXltqlkkcreT9zY9eyaXq8GsW/m27b1DbWr5L/tif7VDK0u90r234QSXrtLLPLvini37F/gpxjI66FTllynq1FFFB6YUx6fTHoIn8J8v+K4d/7Svhj+6k8X/oVe4eJos+NPDTf7cteP+JE3/tNeH1/gRv8A4uvZvEv/ACN/hj/el/8AQK2nuRT+E62iiisTYKKZvp++gArm/iAu/wAHaoPSPd/49XSVg+PE83whqy/9MGrKfwgeUJXHw37J8RtYs/8Ap6gl/wC+krqkfYm2uVsNs3xk1tf9m1f/AMcSvMoVPfOatLlifSkMWFVasCIYplulWa9iJlTp85Tkh4rifiRZ+d4S1X/Zgd69AdK5Hx9D5nhfVU/vWsv/AKDXVh/4sTgxdLkifKumv5N1uVtn7jZ8ldv8KkP/AAszQ2H3f3u7/viuDs/+PpG/6ZfMld58Hf3/AMTNK/2YpW/9Ar182l7sTbL4c1M+okHvTWeP+8tPxuSub1y60uK7SO6tmubnb8uz/wDar5r7J6sYm87L/eWqr3MG7b5sf/fVY/iB9IhZG1G2abb8qtu/+yrntd1Lwx4cvIopdKklmeNZU8n/AParnlVlH7JPs3I624vLRN264gT/ALaLWXr+2bw5qmwq6NaS7dv+5WFoOq+GfEN+ltbaVsll3/61a6XVYFh0S8iRdqLbOir/AMBrGpPniefWp8kvePkLxzqX9iat8P777iRamnz/APfFfTXibW5LC3lki/ib5v8AgVfKf7Saf2V4X8JSr9/z/lr6Pv5m1jwhFOv/AC1s1l/8cr6DLuWdMwqfZN74ifNpnhbVz9+1v4Hb/gVVfAlv/ZvxW8e23/PdrW4X/vj/AOyq1rCNqvwnkZl/fRRJMv8AwF1apdFiA+K93dr92/0WKf8A75fbUbcyPYw8tDX+JAaTRbTZ/BfQN/4/XXRjisLxTB5umRL/AAm5t/8A0albsNYP4TaSiPooorMg8/8AinDvtrRm/wCe/wD7LXTabCt9pMSszbGjX7jba5/4oI39mWrdluUroPDh3aZbf9clrjlU5Kp6Evew8SZdChQ5Vrn/AMCH/wDiq4XTvjPoNmv9n3t3NNqsG5bhIYGba26vTccV8W6nE1r8cPFsC/c81n/8fru5vd94zwmGjiKnKfSB+NGh7Nyw6g6/7EH/ANlTX+N/h5PvLfp/27V4vvpjpurk9vE+q/sOl/Oe0f8AC9PDP9+8/wDAeoLj4+eHrZ9q2+pS/wC2luNv/oVeMvZ723bqqXNn8m2n7aJcchoy+0z2WT9obSC37vTdQf8A4Cn/AMVWBq37VGmQXjWemaTPeXCf637RKsW2vJvJ2b6422trzUvGmp/Y7O5vN+3/AI94mf8A9BrXD16dWVhV8jw1Fc2p70/7T1983/FOQf8AgVUKftNXzr/yAbb/AMCq87s9H1ewTc3hfUppf4Xe1atDztedf+RT1D/wFf8A+Ir0tI/ZPDqZfhux2f8Aw01ffw6Fa/8AgVUb/tJaxu+XRLD/AIHO1c1/Z3i5Ikuf+ET1Db/1yZ//AByqvneI0+74Q1L/AMBZaacHtEwjl2Gn0/E6x/2jteJ2roenp/tvK9d58NPiXN4utLuTUo4LaWJlVUt1fbXg+pabq9//AMy1qUP950s3rt/hfpup2dvd7tKvod0v/LWBkrelGlU934TgzLAU6dG9Fe8fSCabBu3NBHv/AN2majDs06VY0/h+6taAOaa6K6/NXhU6cYHNKJ4L4wudnlNuXftZ/nr0f4ZhTptwy+qf+g1vz+F9IuWVp9NtZXXu0K1cstNtrBNltDHbo38MSba6+dcpHsy3RRRWRsFFFFAEcg4rxbVbC+tvF+py/ZLl7d2+XZEz17bTPKFb0a3stTKVOMzjvD8sdo8UX9nz/an+9ceR8n/fdQ/E3Q9U8TeD7vTdNjj+1Tsq/O3y7a7fy6fQ63vc9ifZRPFdB8I+LLbwQ2gXNhZfc2LcNc79tavwm+GepeBrrUp7u8glW8Vf3Nvu2q/96vVaT6VU8VOUXGwRoxiLRRRXMbiZBrLi0K2t9WuNTRP9KnRIpH/2VrVop83KRKMZBRRRSLDZRsoooAQ8jFcp4p8LX2qypPY3cdtKP76bq6yiqp1JQfMjKVOM/iOd8N6XqFjbumoXMFy+75fKTbWlqFl9rsZ4N2zzI2Xf/drQxiiqdRylzC9jA8WtvgHPDKnmayrxJ91Ps/8A9nT7/wCAs94m1dcWFP4P9F37f/H69morT28yY0YxPE7T9nf7LdJLJrnnbP4Psf8A9nXpXhXwpF4btWijkaV2+8710VFTKtOatIr2MBjpup9M3LT6xNgpj0+h6CJHyz8Udabw78eLLUo4lmezTzdjvt3V6R4M+ITfEPxJp8stj9gaykddnm7t25K8/wDjX4Q1q++JH2yx0i9vLR4EXzbeBn+ffXX/AAb8I6lo8kF3e2VxbSPOzN5y7fl2V0Sg+XmOaPNzHt9FFFc52BsooooAKyPFqb/DmpL/AHoGrXqhrds15pd1Av35YmVaiXwgeJ7GeL5vv1yWibn+OGq/7VrF/wCyV6n/AMIfqu3b9kb/AL7rm9H+H2tx/FW71mXT5EspbWJFld0+8u2vLp0Z+0OavH3T3GDoKsVDAu2pq9SJdP4Rj1zvjGHf4f1Ff+mD10tZeuWJv9NuoFXc0sbJXRSlaRliYc8T4utv+Pp/92vQvgmmz4kWrf8ATB6qH4LeMv7URl0pfKVdv/HzF/8AFV6Z8PPhnf8Ahy7sri8tI0uFk82W4EqsV/2K9fMZwrKPJMWC5qUOSR6+lRTQxTf62NX/AN9asUzZXhnZErzWcDszNDG+7729aqXGm2cv+ts4Hbbt+eJa09lMeDdUSiRLm+yc+YbW0n3Q21pC395EVHpmovI2l6h5i7V8h/8A0GtG50dpp937kxf3Hi3Uuo6cbiyniX70kbJWEMPeXvHm1I1fiPhv9rG5iufCXhRot37pndq+ivhps174ZaFPu+WWxRf/AByvPvjX+z74r8daRp9pp1jbu8C7Gf7SqV6z8GvAmreEPAWn6LqsEcNxajZ8kiv8tfQ0VSw9P3JGUoVZwOl0CFr7w5cabL/Fa+Uv/fG2sTwf/wAjHoU7ffbR2tW/7ZS12Wk6c9ki7tu9dw+X+7urEsPDF7a+KYboxotlA8+za38MlckpRcpWO+hzKJ0PiNGfTMr/AAyxN/4+tXrF/OtYn/vLTb+2a5tXiX+KnWFv9mtki/hX5a5vsnXzFmiiioA5D4j/APIGi/6+Yv8A0OrOh30VjoCXM77Io4t7PU3i3TJtY0vyoF3P5qtz/stT7DR92ifYrtd6tFskVWrnlT5qlzr54+x5TLb4s+FE+9rEI/4C/wD8TXzBqWpRal8ePEV5A2+ylibyn/v19Ba38INHazupdPs2S/2t5T+e33q8gtvgx4wi8YPq0ukRpDtZP+PuL/4qvSlSpuneMtQyyv7Ov+8HJbXNz80FtJMi/edFo8mVPlaKVP8AfVq7rTPAPimD5YRDp6fxPvV91aVx4G8TSWEsUk0FyXXbtY7NtfO1I1ub4T73+0qMZfFE85+zLsqvND/s12X/AAq/xOhZvKtHX+4snzVLa/C/xJJJ+8itoU/2pN9X7KrL4jp/tHCcv8Q5Xwx4P/4STUV81tllF/rf9r/Yr3zRvDVtp8IWImJR/CnyrXKaV4ev/Dkrs1rJMm35Uirr9E1K5u4C01hNYqPu+ay7mpYalUhU5rHymZ4yWIfuS901f7NX++//AH1Vc6LFu3eZcf8Af5qtQXnmytH5bLtqzXstvqfOc0olT+zx/wA9Jv8AvqkTTgg+/I/++1XKKz+EOaRTfTkb/lpIP+BUqafs/wCWkn/fVW6KVkHNIKKKKogKKKKACiiigAooooAKKKKACiiigAooooAKKKKACiiigAooooAKKN9M30APpN3tUe+k80VXKZe0iTUb6i30x5lSnyilViS76ie8VKpXN5sWsy5vK6IUeY5pYg1X1WJP4qq3OvbE+X565+5vPmesy5v9n8VXKlyijVkbc2vSu+77n+5XT6PM1xp1vK38Ua15Vc37bX+avUvD3/IGsf8Arin8qzq/CjriaNFDfcrxmb4p6z5sqrLbQ7G2f6quU1PZqK8R/wCFoeIf+fy3/wC/C0P8UPEO35byDf8A9cFqeZAe3UV4f/wtfXtvzXkH/AIlqJ/ijr38N4v/AHytO4HutFeFf8LO1xP+Ygr/APbJKY/xH1x2/wCQq3/fpKnmiB7xRXgT/EvXk+7qbf8AfKUz/hZeuP8A8xWdP+AJVXA+gKZXz5/wsjXv+gvJ/wB8JTX+JGvf9BWf/wAd/wDiKXNEvlPoiivnR/iLrw/5jM9PT4ha593+153pcxB9EUV85f8ACf6z/wBBq7/4A1P/AOE/1f8A6Ct9/wB/aOYD6K2UV86f8Jzqqf8AMX1B/wDtvT/+E71f/oK3n/f2jmA+iKK+ef8AhNtXf/mL3v8A3/pv/CZ6v/Dqt6//AG3ejmA+iKK+ev8AhM9V3/8AIXvv+/70f8Jhqu3/AJC+of8Af96OYD6For53fxPqbojf2vev/wBt2o/4SrU/v/2vep/23ejmQH0RRXzp/wAJVqEz/wDIV1D/AMCno/4Se+f5f7Tvv+BztT5gPouivndPEl5t2/2nd/8Af96Z/wAJJqCP8uq33/f96r3QPouivnf/AISe83/Nqt3/AN/2p7+Krz739p3f/f8AagD6For56/4TPUP4tVvn/wC29eifC6a+v4L2+u7meZPuRrK+6nYD0GisHxndS2fhrUp4JWhlii3K6/w14a/jbVdn/Ia1D5v+m70+UD6Qor5v/wCEz1dE/wCQ1qH/AH/ej/hONa/6DV9/3/qQPpCivmz/AITnXNv/ACGrv/v61H/Cd69/0Grz/v7QB9J0V82f8J/riP8ALrV3/wB9Uf8ACwvEG/8A5DVz/wB9UAfSdFfN/wDwsLxDt/5DVzR/wsTxB/0Grn/x2gD6KSb9+y1NXzenj7W4ZN39rzbv727fUqfEjXnX/kOS7/8AdWhFyjY+i6K+d/8AhZXiDd/yGpP+/SUP8TvEP8Ort/36SjlX8xB9EUV86J8U/Eaf8xX/AL7iSnp8U/EW/wDealvX+75SJT5V/MQfRFFFFIsKZvp9Qu+wUEylyD99N3rXMeJvEUukBPLiWbd/erlZPiPqKP8AurS02/7crVryo4vrEpS92J6nvp2+vJU+Jer/APPtZf8Afb1YX4g6yW/1Fp/4/Wdo/wAxftpfynqe/wBqK8u/4T3W3X5YrJP++6F8da6f4bL/AL5ep93+Y155fynqHNHNeZf8Jzq3/PW2/wC/H/2dMHjLW3b/AI+bbZ/1w/8As6Pd/mK55fynqHNG415e/jLWf+fuBP8AthR/wlur/wDQQX/vwtK8f5g9pL+U9Q3mm+ZXmKeKdU/jvv8AvmJVpv8AwlOpPu/4mDf98JT5qf8AMT7SX8p6hvoSZXTcrK6V5O/iTVU2btQn+f8A2F/+IqJ/El4jbV1GdP8AYTbU+0pfzD5pfynrvmim+ctePf8ACRXv3v7Su8f71K/iS7/6CF3/AMAal7Wl/MRKVb+U9cM2KY02a8g/t65+82oXf/fVCeJHT719du7f9NaPbUv5jPlrzPW2m3Uzd/31Xk//AAk/3909zsT/AKat/wDF12egu2pWsUqyyOjL/G2+uynKEvtHJUpzh8R0/miopZtwpqW7JTPsvvWqUTjlKZUuWrFuZtm5q6CS2WsyfTYt33K6VJKJcYnNXNy+6sy5ufnrqJtNi3/dqrNo6/e8r71Z8x2x5YHH3lzKkMv+7Xtnh8/8SXT/APr3j/8AQa82m02BFf5Vd69O0pPJ062T+7Gtc1Xl5dDspVOYuV8v+Kv9A169X+B5Wda+oK+aviXDs1G4b+5K3/fFcvQ6Dn/tm9fvUJcrWIk29ql37K5483MBrfbF2U77Sr1jvMtN+2bKqX90DY8//apn2ld9Y73/APepr3O/5qn3gNf7Yuym/bF/irHS586oZrn/AGq0A2Hv13fepr6kv8TVz73O+q802yl7MDpX1KJPm3Lv/wB6ov7YV/4q5f7Tv+9THmb+/wDJTA6h9Yi/vU9NbX+9XHu7bKNzVUgOwTW13/w1L/b0SVxiP833qsb6jlA7BNbien/2utckkzbPu1KlzVgdb/aSvQ+pLXLpc/xVN9q9qiUQOlTUvlo/tL5dtc19q9qsfad9EQN37dR9sWuce8/hpv2zf96r5QOoe/qH7eu6uf8Atf8AtU37ZsegDovt1Ne/+T+Gucmv6EuWd0VV3vVkSOz0GFtVv0i2/uv+WtfQ/ge2S20t9q7FZq8Q8E2fk7FX77/eevfPDKbNOSrMfa+9ykXjn/kUda/69Zf/AEGvmL7SqW8X+7X1D4vi87wrq6/37OX/ANAr48+3/uIv92q+ydJu/avaj7TsWsL7f8lMe/8AkrIDd+0/7VH2nfWF/aTf7lM+2bH/AL9QBt/aV+7TPtK/3qxXv6h+3/P92jlA6BLz+KhLzetYsN5Q9zUgbSXO+h7nY1Yv2yhLyqL5ja+2bP4qb9sasH7SztT3uVRko5eUg2Pt/wB5d1V/tjO9ZTzfx76qPefw7qAPviiiirAKhl+7U1RyURManwni3xU1Jk1u0tlb/lk7sn/A64S5v1ttjSt8ldB4/ma8+I1wu3ekUWxqpaJpS6x4y0qz/gaXeyf7C1x13zS5CaMeWJUtvEMWz/lr/wB+mrbsNb87/nr/AN+nr3WLSraH5Ut4U/4BVnyU9F/75rD6n/eNeZy+yeHPft/zyn/78NUT3N4/zLBPs/64NXvWzb3o2e9T9Qj/ADF80jwLffP8y21y/wD2yaiH+13Z9tnff9+q992UYq/qUQ5pHg/2bV5vm+w6g/8AvxPUX9m6u/3rHUE/4C1e+0/y/er+pxDmPn/+x9cf5l0/VP8Avlqf/Ymtf9AzUn/2Nr17zs96Tj1o+pRDnf8AKeCQ+GNe+Zv7K1J/99aH8K69u/5BWof98177so2UfU6RftJHgX/CH65v3f2Re/8AfKf/ABdS/wDCFapL9/Tb1P8Acir3jZRsqfqNIj2lQ8Eufh9qj7dmm3b/AO+qVFeeDNVs4Hlk0+5RFXez/Jsr37atZviOJf7Dvv8Arg9OWCp8ovaTPmmzm2NcMzfJXu3wwVn8PI7/AOyv/jteF2ybNLu2b7m1q+iPAEH2Xwhpq/xNFuqsNT5B1I/zGm826/WAfd8ve1WvswqjZKJL+9l/2ki/75//AGq1K9JmPs4SIfsyt/DUT6bE6/dq3RU8zD2UTjL6SBdTntFb96uyuthT5VqN7C2lm81oI2l/v7fmqyi+WtXOpzRIjR5ZDfJXdu2rT6KKyOkK+b/iW63Os3aqvybmWvd/E/iS28MaZLdTyIjfwr/er5j8Q+IW1W/mn+VN/wDcoIOZfdCz1YtkaZP7lV5rlf8AnrVK/wBVlh/1DMn+42yiMJSLOghs22/xOlRXMMSfw1w9/qUtnbvPO7JL/cRqx4dV1XVZUW2adIn+8/8AHW3s5EHe3n7mqX2/Zs+auXvJrnTYnZp5f++q5dPHkSXT/O1yn/fFc0ohzHrDzLDFu3VX85Zm+Z/kribbxnPqrLtWJIq6O2uYptm5tlEY8pZt+Sr/AMVMSz3tVdHaH7vzpT/tjJL8tWAx7DfVR7ati2mWb5d1dXZ+GNK1KJJWg/74b79QRKR50n+1R/HXqUPgDSt+6WzaZP8Aeqb/AIQzSEf5bFf+BtR7pMqnKeTo6/d3LT96f3q9fh8Jaei7otPV/wDgNWLbwxY7v+QVEnzfN+6o5he2ieNed/tLvp6TMn3q5H4nW3kz+KIFbZ5Hm7f9mud+Buqz6rZ6xBK09z5DROv8ezdW0o+77pcZcx6l51PS5qJLa5f5ltp9n/XJqlSwuU+b7NP/AN+nrEsHmahJm/vUfZrnf/x7T/8AfpqiS2ud/wDx7T/9+nqwJfOb5NzUPM1RPbXm/wCa2n2f39tM+x3n8NrO/wD2yaoI5geZt26n+c2+j7Hc7tv2af8A79NUL2dz8+2zn3/9cmo5QHvMz/NW7oNm29J2/i+6lYum6bPNcfvYpERP7612FjbN8ny1ZEpne+Ek+4v3EaveNEH/ABLrf/drxLwlbfc3K2/bXt+lLssYE/2a1+yc8OXmIfE//Ivat/16Tf8AoFfBaa2iRIu751r731qH7RpF7Av/AC1hdf8Ax2vzLvNH1p3l8ra/71tu+XZXXhqMqsZcp0VJch3E2sf3WoTXov8AnuteeJ4e1x2+ZFd/+u9P/wCEY8R/eWzZ/wDY82o+qVTGOJpfzHe/28n9+n/23/erhE8PeIYV/e2Mv/bFlepk0fV0+aW2nf8A36z+rVS/rNKX2jtX1jfTP7Y/vVyn2DU0+7Z3L/8AAaimudQtvl+zT/8AfpnrGVOQ/awO4TVYv71Tf2wu7burzT+0r7/nncp/2yenJf6hs/1U+z/rk9EYyDnPQ31hXf71Rf22qPXnk2vah/DFO/8A1ygpqalqCJu2z/8AA4GolRkVzHov9q703LTn1L/arzqHWL77yxS/9+mq7bX95N96KX/v09Ryl8x2f2/enzNVd7/fLXNfb7n7vlSv/wBsmqu+pS79u1kf/dq+UiMz9RaKKKg2CmSdKfUM7qiMzfwruoJl8J88X7/b/H+uz/3X8qug+GOmtN45+0/fSCB//Hq5/wAK2zXkusXj/wDLW8b/AIFXovwpsPJutVnb73yRV5XNz1xU4+6ei0/ctD/drHuXlubpPK+RP4q76lSMCzYoqlsk/v1LsZ/4qxjW5vsgTZri/iNrV7pNpbGxn8qV2Zfu11qw7BXFfEjTp7q0tJU+dI2bdSqVZx+GJ14WMZ1oxkc/4X+I+sLqiWeoxrexS/dmiTay13tp4z026k8p5Ps8v9yf5K8y8IW89xf3VtHLGkr7JVd/4VX71a2q2GlRXrrd3001w3+tiijr1MLTjVp+/uaZry4epy0ok/j/AOImpaXqSabpsSw+b/y9v83/AHzTfh3rur6lq119vu2uYo4fl3f3q5XxPc2N/Pp8GlrIlvaq/wDrfv72rv8AwB4dksbJ5J/kmlbfXBXlUpz5YRO6NOhHB80l753fnLt+9R5y/wB+q/2P5ab9jZE+Vq5vbVv5Twi15yr/ABVE95En3mqo9g1Z+pQyzNFFt+RaPrPL/E90uMeY34pFlXcrfLWb4n+Tw/qH/XB6v2aeVbRp/dWszxa2zw7qDekDV0Sqfu+aJB4Dc2bQ6D5S/ebb/wCPV9F2VuLDTreH/nlEif8AfK14/puiNc3+k2235HuV3/7q/N/7JXsV4/7r/eqML7xc9h9omyL5m3/xVYpkKfLT67ZGMQooopFhRRWL4n8TWfhLSZb68b5E+6n8TtQBZ1jWrPQbVp7ydYU/2/4q8g8SfGO5mlddPZkT/YrjPFXiq88W3lxd3LMkX8MX9xK891XW127bZmRP79Xygavi3xzLc3DtPO1zL/vVx6alc6rL+/l+T+4lZ9y6u25qpTX7fJ5X/jldNKPP8RB1E15FCiKvzytVe51W20qB57lt7/wIn8dZlsjeann7t9asOlQXkqSzrv2/dSu+MDOUjHttKl1uVbu+3fZ3betvurq0torPYzN/wBP4auw2cSQbtq76x9VuWhifa3+7UVY+77pPMcL8SNVa8Z9Psf4V+aavP9K0f97FFuZ91em3NnBYWFxPLte4lX7/APHvauNtk+zTozfPKrV5o/eJbOGXSrr7NP8Aud/+qlT50auw0SbfsinX96v8f96qk2jr4h0N2X/j4X7tS+H3WaJPNX/SE+SXZ/erpjR5xRkd3YQxTKjJKvy/wVU1iFrZkli+5/FWfM7QxefF8m2r1hfpeL+9b5Gq5U/dNeYr21z8+6uw8Pa81n+6b54v/QK5Ga2+zS/L9yr1tcsjfNXmyiaHqVhrDXiou791/cqxZ+BtX1i93wanPC7/AMFcbol+qPF/c3V674Y8WwXkqNArb1l+VHrxsTGrD3g5TK/sfxL4Puv36yalD/sLXZQwtNFb3LRMm7Y/3a7Wa3ivLZvuujrUSaOq6c9sv/AP9msMNiZc/KY1KHMfB/xahiufGHjCJf4pZdv/AHxXP/siv5OueKIGXY72cEq/8BrpvidCyePPEcTff89v/QK5n9mlPJ+KV1B/BPpzRf8AfL19ZH34GXL7p9LJDvWj7N8n3vnq0if3aNlcZlHyKTo3+1TNjO/8VaDw7/lo8nZQSZv2Zv8Aa/76qHyW3fK1abp89ReTvoJ5pGe8Lf3qY6P5X3mq68NN8mguxlPbL5v3au2EP71Plomh+Z6u2CfcoM5RO48JQ79n992r1iAYWvNPBkO+WL5f9uvTYegraXwkYaPvBdf6o18Czaazu+3/AJ6t/wCh19+Tfcr4rubb/TbuL7m2eVP/AB+vYymXLKRpjvgOUTSm/h276HsJ0bbuWt75YV/26dbW3nPu+/Xt8x85ymLDZz/3Vqwmm7/mZa6WGzXb92hLZaxlVHGmYWzyV+WuJ8VeIbnTdU+wxN8m1H3/AO9Xpd55SP8AdWvIvijbf8VNbsq/etleuPExjOPwnTQXvHe6I7Pa2/8AG+379bDo33tzVn+GIfOsIm/2fv1sTeVD8sssSPt37HavnJRPbhT5ypNc/ZotzNs/26pf29bQy7ZbxUf+47VqukTr95Xpr2cT/eVXrMJUpmYmsQTS/LeK/wDuNvp/y3K7vN3pV3+zbZFf91Hs/wB2hLNUX5duygIxn0Mx4f3W3+CuP8SeKpbC9fT4Iovk/wBa7r89eh/ZvvtXi/xKSWz8cy7fkSWJJd9XEuMYyl7x+pFFFFQd4Vl+I7n7JoeoT/3IHb/x2tSuU+KN39j8Daq/96LZQRI83+HVhKnhdJf42Z3avSPAFm1tp1xI335Z2rnfB9h9g8FW+5V/1H/sldp4Wt/s2h2qt97burw6PvYg0j8JsvVdLZUl3VYpiV60qcZS94Q+iiitgCobm2iuYmSRd6NU1FAGLZ+F7Czl82C1jR/7wqz/AGBZ+Z5n2aPf67a0aKpSlH4S5VJS+Iw08JabHc+etlAsv9/bWzHHsFPoocrg6kpfEFFFFSQFVDabpd1W6K5qmHjV+IOYRRgVj+KU36JcR/39q/8Aj1bNZ+sJvtdv+1RUXJT5Ygcv4Z0f/ia29yyqPLV2/wDZa62ZPNnRf7vzVS0W22I8u35m+WnWD+bqN9J/dZYl/wCA/wD7dVhvg5hyNZKKKK3EIBxVCLUEl1OS0X78UayN/wACNXZPkQ1574D8QrrPiPxfd7l+zwXSWqt/1yVquMOaMpBzHY+IfEFn4Y0qXUL6TZDEv/fVfMvijxxd+MtQbULvbDbp8sEW75FWrfxf8fr4v1hooG/4llluRP8Apq39+vMtV1X/AEP/AHP4KI+6Bb1vxCz74Iv+BVy8zt5rs33KtWdszyu0v33+9Wf4nvEtoPKi+/8A361Azb+/beir87/3KupD9meJm+//AHKx/Ddg2pXEtz5vyQfJ/wACrdmhZH89n/3a7aUeUxlULCPvZK6DSrbzl3VzulWzXjbVrrX/ANDt/KWuzl5TlH3l4sK7VrBuYftMv+xV68TeqVzni3Um02zt7ax/4+522f7q1zVJcp1RiRP5V/e/LteKJvlriXtmh1SVW27N1d9olgthpcUH8afef/arE16w2S/Kv+3XBKp/KXymhpsLWbp5XzpL/BUSbbDW3X/n4+T/AIFVjREZ9Gt2/wCWq/I3/Aaz9e+4krffRq7KEuYx5TqofKvLd1X7n3Grmob9ra/ezZvnVtlafh6537P3vyt89VPFtmtnqi3yRff/ANbVyjEvm5TpdN/0y13U/wCzNN8q/wANM8PeVs+X7n31rTvJl0q6inbd5W75tn8FcEo8pfMV7B5baXypV2P/ALdbGm+J5/D14ssTfOrb6r+J0aa1t9Qto9+z/Wv/AH1/grlLy/W8i/265qtPniXGR9peB/FNr4o0aG5hZUfb80P9yt+8u0sbV5mZflr5D+CPj99B8XWtjdzrHpt02yXzW2ole5an4pbxPfvaW0kcum20ny3ET/61q+bjh50qvwmtT4T5e+Kj/wDFxvEsu7ejz764/wCCFz9j+Luj/wADzxSxb/8AgFdb8V/k+IPiCBV2OkqvXD+AH+wfEvw1L9xPtixf99V9VQ92Byn1wkOx3WnunyVdezZLiX/een/Y6xOKXMZ/k/PRs31pJZ0v2dKDGPvGM8K014f7tav2OontqAlGRlPCu+ofJ2fdWtN7b+9UL2392gsxbxG81Ku6bD8yUX8Ko1WNKT5qCZSPQPBKN9oX/ar0VB8tcP4HTe27+796u7T7tP7JthojJfu18W63M0Ouar/f+2S/+h19qSfdr448W+DNQfxbrG1fke8l2f8AfdezlUoqcuYxx/wmP5MV5F81S214tt+6+XZQ+gy2bbZfkeonhtf73z178pRPnedl25v/AJflaq6X7NWtpWiQals2tsetK58Aahc27pp8tskv8P2hq45VIxOmPvnJTJ5z7dvz15v8S7aVNW0+Vl+9Ayf+P17xo/w3vtEtXl1WeN71m+byU+SvN/j3YLDF4flX726VaxlUlOJvSlGEi78Pf32g2jMnz7ab4/sJdlpcqu9GVreVP/H6l+EX+meF7dl/hXZXqGlaDFrF0kEu5F2s/wAi76+cq/Ee7QxMaFTm5Tw9Ly8m3rukRPk/v/cqxbTSvq1krTyum7Y3zV7q/gDT/nVZ9j/cbZElVbb4bweQ6+erpu++8G6sOU9iea0JR+A8P1i2aHxHdt/y7+fvi2N9z5KP7VvoXfyLmVP+BV7lN8MYHXc0ts/+28DVVh+HVtMu5Wi/75pihmOG+1E8Zh1W+89PPuZJkdtmx64r43232bxRoU+35JbNk/3nV6+mP+Fbwf8ALJbbevz/ADrXg/7Qlhsi8P3Kr8iNKlax+I5KlehVqfuon6MUUUVABXnnxvuNnhDyF+9Pcoleh15t8XYvt1x4dsV+9LebqyqS5Y3Jkank/Y/D6RfKn7pE/wDHK62zTybeJf7qqtYl5ErxRQfLuaVfl/4FXRx9K8nBe/OUigehKKK9jlAKKKKsAooooAKKKKACiiigAooooAKKKKACql/9yrdRTJvasaseaIFa2Hk2W5v96q+iQbbBWb70paVv+BVNqqN9geKL7zfLVqFNkSr/AHa2px5KdjOXvSJqKKKDQ53xz4gTwv4U1XVGx/o0DOv+9/D/AOPV8neD/E99pXgi4tGaRJtRunupfm/vV7f+0fqKv4btNI3fPez7mT+8i187X8y2yOzNXdCpGjS1+0EY80gv79UV2X+CsFJmuW3N9/8AhqrqWpb0eizvFtrV5Wb/AL7rz4y5y5RNC5vPsy7V+/XKTI15dbd2/fV6bVftkqwRRfOzffq7pum+Tdea38NevSo80feMTVtrBdN0uKDaqIv3q5y81X7ZceREy+UvztWh4n1tbaw3fN97ZWb4P01plluZfuSt/wCO1tGnyyJ5YHZeGLBbO1eVvvy7Hq9M6vcbqrwzL8lQ2F59surjb9xW2VcpSL5Il57be6NXMzabLea39p2/Iv3a6tP30su3+FdlS21gru+2vNryF7xm2Glb/vLWfrGgrNcPXoGm6au+qmsab825VrjLOM0SzW2tXi/utvrCudt59riZf7+xK62G28meX+CuKmufs2uXG77m5q7MNIiqHht/sdnFE334l2b62NYdbzS3ZmrCTbbRO3303UXmq7Nn8aNXfy0/smMS7o+pNbRIvzfJXQX9/vt5YJWV1Za4R7nyW3M1aNtqsTwbd2965q0jaJ2XhLxJKlg+mTsrvF913/iWsLWIWsL92X/VS/P/ALtYMOqtZ3sVyv8AD95P7y10dzeRXNqnmsroy/wV5spF8phPcqk+7b89e+/CLxVBqWnJY7tkqts+evnfUpvsz10fgPxD/ZuqW7LL95v++HrmkOUeeJofFp9/xQ8Rt/H5q/8AoFeeaVN9j8TaJK334L6J/wDx+uz+IV42peLb2+2/PcKr1w+vWzWF1ub5HVkl/wB2u/DR54mHLyx5T7quUV7qXb9z79CbXWqtneLc2FpK38UETts/3Kl37Nm2sOXlkefKX2SVE+SpnTf/AA1Ck1PeZaZyld4aieGrDzNs21X3/JQVHmK7wru21Xmtvnq1UW/56CvhMq/tvmqXTYfmSjUn/ip2lfeSgftJHpfgdcRS12CVy/g1MW0rf7VdWv3Ks7MMEhwlfG/xR8Y6hYeN/EEFq3yRXkqfPX2K/MdfLPxA+GOs6l411q6gsZnt7i5aVHRd1ejl6g6lpsjGr3Txu58bahNLtlZd/wDvbql0ea8uZ0Zf4Pn+evU9N+Et5u/0zTG+X7qSq67q6q2+GkD26LPZypt/uKybK9yToU9Oc+blCX8px+lTedvliia2dtm5Nuz5v4623TU4YkaO52Kyp9+Wut/4Qm2/5aNdps+SqX9iL5TLPBOkX+2rJURVCf2iOacfsnGXNnq+q79upy/J8+x5a8f8eWGpQraXOp30t5EzOkSP/wAsq+hTo9mjbdzJE3+189eVfF2w/wCJDFKv8N4u35f71bKNKMfdkbU5y9p8IfBN/wDiQyxfc2zv/wCh16wkPyV4/wDArclrqEUn31nd69mS5tYV+adU/wB9q+Wrx949OpIr/Zk/55rVjTbZXvIomZoUf5N6Ps21C+q2KL/r1dKz7zxhpkP/AC1rlF8R2L+FbaZHRr6d/l37HlV6qJoKzb1W8ZP3rxfJXCTeP9MdkjWJXl/hRG37qqal45ntk/5Bk8O/+/FWnLIuNKR6MnhiVG/dXlz/AOh14T8e9KV/CFvP83+i3X/sj1t3PjbVZot0WkXrp/sRPsrh/Geq6v4q0l9P/s+537vlTyn2JVRjLmOmhTlCXvH6EUUUVieqJjmvPfFsf2/4l+G4PvLBFLKy16HXCi2+2fFOadv+XXT1Vf8AgRrCt/DkRym88W7UbT+9uZm/75rcrOiiU3m/+NVrRrhwWxYUUUV6oBRRRQAUUUUAFFFFABRRRQAUUUUAFFFFABTP46cDmub1fS9Xude0y7tNQ+zWUX/Hzb7v9bVRVyOY0rzc97axg4X5matCPpXMeNdO1vUNOij0S5W0uPN3M7Nt+WtDWBqg0Ob+zdv9pbP3W/bs3VVvdWpEfiNqkZwi5asawe//ALDha7RRqHkZlX/prt/2a8W8T/GXXnivdMns7axf/VM8W7f/AOPVPKbHNfF7xEviLxfcTxSq9pZfuon/AIK8a8Va2u9LZdv3q2tb1v7HavL9/wD368ymv/Ov3b77s2+uSpU5vckdkY8kTYd1T71c1eawvms275N3y1oalf7LKVd3zt/H/crhLy/W5basm/d92tqRxna+Hr/fK87f8Bro31j7NE8rfcrjIZlhXyovuLT9SvGmtfK/vV6tOvyEcpe1i5/tt7eLzW8pG37K6/TbxbO3SCJfufItedWc3zJtb5FrTttVlhldv7vzVH1mUQ5TrYdeX7VcNuXYv8FWPD2q/K/zLvdvmrzyzv8Azk81W+/XQaVc7E2s3z7qiWJlMuMT0iwufO+X+/XQWyeTs3VxvhKbzr9Fb/gNdhqtz9gskl/2tlcEqht7OR1ujorpuqLUrP5HVau6DbKlrE235tvzVX1X5Lp23feWuf2nvBycpwWsJ9midlryzxO/k36S/wB6vW9eTf8ALtrynxnbffb+81dFOQSiZUOpedE6/wAD1Smv98DxL/rV/v1ivM1ncPFUu/zkeVfv10ylIxNL+0onX5m+eizvPm+98lYe9tv3fnpLO8ZH2stTzSA6Wa52MnzVoabqX+jvB/Gn3a525uVRk3fcerFheLu+X79YSLibs3+mWu7+Oqmm3P2a4T5tnzUWF5/pG1t2xqrzJ5M71jIuJ1GsTS3lu88rfOi/fr0fU/2dPFPj7RLTXtPnsEtbqzR1idn81l2Vxvw9udKvNStINaXfZPKvm/N8+yvvjQ9NtNK0i0s7BQtlDGqQfNu+WurDV3S2RjUifKj3vjHxBBY/8ImtzNaWdnFb3LxbNiyr9+ur8T+P7bXfC9lpnhG5+0+LW8pGit/mf5U+evcfDvgnSPCUFxBpdp9mink82XDM25qxdA+DPhLwxrS6tpmlC21Fd2LjzXY/N1/irulWpz+ycMqEpSPLfh74t/4RP7fafEK8+x6l8jwRXrbX2f7O2maDL4n0XxAur+KZVtvB7O7RNLKn3W+5/tV674o+E/hbxrqUWoa1pK313EnlIzSum1f+AtWlrvg7SvE2if2RqNr9osPl/dbmX7v3ay9pD+UX1eR4Z4nvPEviPXG1LwiTN4WXb5sqOmz5Pv1qePNcfWrK1j+H86ajqUT7rlLTZLtT/br2HQfB+leGdF/snTbT7Np/zfugzfxfeqn4V+Gnh3wXc3dzo+nfY5rpdsreYzbv++jR7SH8pP1WX8x5lNeqngLyFli/4TNYvK+xeb+983f/AM8qPAlveXmg3reLIv7I1WJ90ay/utybK9Gf4W+HH8TjxA1h/wAThZPN+0+a/wB7/d3VN4w+GugeOTEdYsftvlLtX96yf+g1PPAf1X+8eGaJrcuveHLTUJ9u9mdPk/2Xrd0S5r0+2+EfhazsorOLSdlvF91Flf8A+Kq1F8NfD0P3NMRf+2j1lLlH9WIPBVzvt5VX/e3V2CjIqlpui2ekReVaQLAn+zV6hs2o05U0Fcj4pmnhZGg3IjN+92f3a66oZbSKdtzorfWuSpCU4+6zpPOrnVbxE2xNPub/AFTur1XtjdiXy7b7beN96V3i316QNNgP/LNanihWFNqjatcccLU6zKtGxws1pqT26yx20yS7vubagSz162t4pf3lzcS/eR4vki/8fr0TbRtrqjScPtE2h/KcFDH4ieV91gEhT7v3N7Vznxj+Hup+PPh99hsbZX1Pz4pVR2VPu/fr2Db70fjW8U4S5jOUIS+yfKnw3+A/jbw01615aWKfaG7XP3flq5c/Ajx+7N5Ummon+3O9fT46mlrolUciZUYnxZrXgfXNC1F7HV3ihulXf8ju6OlRWfhiK/uPs0V401wn3khTYi/77/w19X+Jvh7ofiy5S51Sy+1TIuxWEjL8v/AayJfgp4Te38hdL8q37xJPKqt/49U+gqeGipc0mYnwd8CeHB4ZsNQXTbaXVEZllu9u5t6vXp76ZbOvzW8Lf7y1T8OeG7DwtpsVjp0H2e1i+6gO6tiiUpG8ox5vdIUtokXasap/wGmvZxSptaNXT+5Viip5mAUUUUgB647QP9J8Y+Jp/wC40UH/AI7XY1yPgpRNHq92v/LxfS1zV/gA6WFMMzVZqKFKlqMNHlgAUUUV2AFFFFABRRRQAUUUUAFFFFABRRRQAUUUUAI3Ssb+0tQ/t77N9i/0Dyt32r/a/u1tViQeI7efXrrS/LkSe3j81nI+VlqoehEiTUdVmsbiyjisZLlbiTYzp/yy/wBpqPEPiGLw/pr3ksEkyK23ZF96mX3iex07V7LTZzJ9ovP9V8nytVfxT4z0zwfZpc6k0iRN8i7F37qdr7oDN8eeNf8AhG/B/wDa9tt82XZ5SP8Axbq+U/FXiSXVdUuLy5lV5ZfnbZV3x/8AEKfxVrM0/myfYt37i33fItea69rDfPtbZt/8frGpJRkenSoS3kYnjPXpUd1Vl8r7n3a53Tbxv9b/AB1ma9rCzS+Qv8PztVizdEs/u/PRyiqSiRa3qu/f833/AJK5ywuVm1GJW/gan6xc/O6fxpVfREZJXnatox5InAdhbXO+V1qpqWpeTPt/2apWF5vZ2qjeTfadRSoA6PTd00Tttp81+r2txGrfw7N6UaajW1gzN/FWJeXPk71X7lBfLymnZzbFRV+5XRWbtti2tvrj9Nud6V12gw+deWi7v4qyOmMT0/wwnk3SSf7VdH4nvFSKyg2tvlbZWPoMOywRv42+eruxNS1a3b/n1WoNonqelfJa2/z/APLJKqawm/5qNH3Paoy/c/v1Yv0/dPXF73MdBxWpJv315l4/s9kXn/8AfVetXm1K43xho7alYS7V+VVrqgZVY8589aq7JLTLO8aH733Ku6wmzerffSsOG8bd5TfcrrPNlGUC++77Ru+bZRcou9GVtj0+F1mXbuqvebUfdRLmINV901r/ALdZj3MttKjK33PnqSwvGT+L5Ky7+b53VfuVlE0j8R3EMy3+nRXMTf7a/wCzWh/x826SN/BXGeEr/wCW4gb+D51rprOZf9VurOXumspcxoabf/Y5938LV9h/Bn436c/haDTdUlma7tvkV0TfvWvil/3Lf+z12HhLxJ9gureeKdd8XyNUSlylyp+6fdv/AAtrw9v2+bc/9+Go/wCFtaD/AH7r/wABWrwKz1j7ZapLu3p/sVYS/p+3OM91/wCFs+HE/wCW8/8A34aj/hbXhxV3faZsf9cGrwp7+j7dVe2A91/4W94c/wCfif8A78NTf+Fu+Hv+etz/AN+Grwz7ZR9s+Wr9oB7l/wALf8Pf89bn/vw1L/wt3w9/z1uf+/DV4Yl5so+2bKvmA9x/4W9oH/T3/wB+Kd/wtrQdvzfa/wDwFavDPtv8VP8At7P8tHMB7d/wt7w//fu/+/FL/wALf8PbN2+5/wC/DV4a95/tUJeUcwHuSfF/w8/8d1/34pn/AAuLw/8Awfa3/wB2CvEPtlD3iv8AdqwPb/8Ahb+g43Ot6n+9BR/wuHQN33b7/wABjXiaXnyfNQ94u+gD2z/hcOg/3b3/AL8Uf8Lh8P8Ard/9+K8Qe8/u0Jc0Ae3/APC4fD/rd/8Afil/4XF4e/vXf/fivEkud/3qY9z/AHWoA9t/4XF4f/u3f/finf8AC4fD3/T3/wB+K8Q+0fLQ9z/douB7enxf0F/4b7/wGo/4XBoOzdtvf/AevEPtmxKf9soA9q/4XL4c/wCetz/36p3/AAt/Qf4Vu3X+/wCRXhr3O+pvtP8AdagD2/8A4W94eX773Kf70FCfFzw/M21Xn3f7UVeIPNvX71M+2bKCD6n4o4rl/wDhPbFPvK1Knjqzf+Fv++lrf6vU/lM/bQOnaqOnaVBpVstvbLsi3bvvVm/8Jla/7VP/AOEss8fe20PD1PtRF7aH8xuqgUUfhWOniezcfeqT/hILX+/U+wnH7I/bU/5jVorNXWrY/wDLTbT/AO17b+9R7OXYftqf8xfoqp/asH/PVaf9rj/vVHJIPaxLFFQ/a4v71SectTyl88R1FG+igvmCiq814kP3qZ/aUX9+q5ZGPtIlrJ9KMmqT6pErfepqarG9P2ciPbU/5i/uo3VV/tGOj+0Iv71LkkV7aBayKbtWqv8AasVI2sQJ951SnyyH7SmPlsbaeZJZII3lT7rsvzLXgn7S/jCBWstBib97H++lf+7XpHj34mJ4W0me6giV3RfvNXxh4q8Z3PibXLvUrlt8s7b6XMdNKPP8Jn395s+79yuP8Q6wttE8rff/AIU/26talqu9HZvuLXC+Ib9nb73yL89ZcvPI76lbkjyma7tu2tWukzQ2vzNWBZv9pb73/AK1bmbZa7a2lE4OaRia3M25G/2tlFg7JFuqvf3Pzbaltpl8pFrrjTlOJBp2b7P9+ok/fX/36ZC+93p+mpsut33/AO7XPKnyFxO6s4ftNht/2a4+8f8Aevu/h/gr0OwtlSz/AOA151qSMl1LurGMTSRY0ra+9q7jwknnavbqrfM6un/jlcDYPhttem/DGzabVItq/wCq3ys9RI66XvRPY9Kh2WEW5Pk2/O9ReD0eaK4vGVk+1S71/wBypUfzrVNMg3PK/wA8v+wtdBZ6b5NmiqmzZWRsdHoieTapF/dq7Mm9aqaVs3fNWx5K/wByuSpyyLjE5LUrNfN+7WJqVsr2rqv8VdnqVh+9rCvLNtv3a3oESpnzf4/8NrYXsrKuxNu/fXnt5bbH3KtfSnirwwupRSrJ8n+3XhviHRP7NleJt33vleunmOapH3TmPtP2bY1Wt63MW7+Bqz79Nn3qz0uWtpdzN8lWc0S7Nc/vXX+Cn3L7Ivu/8DqpM+xN38FQPeM8X3vkT+/QP4DS8PXiw3jszffWuqs7+JLj97uT+69ef2c3+lbq6HztjxbqxlTNY8v2jrJvnXdTbZ2sLqKdW+43/fdMhmW5sv8AdqZ086L/AG6xj/Kbc38p6l4S8SLbfu/m+zy/P/wOu1/tLfEjbvv14Vol/sXymr13wfDFf2/l3LNvRP7331rm5eaRyVDW/tJP71O/tJUT71aaeFbF/wCGX/v7Uv8Awh9j93bP/wB/3rq9gcvMZX9o/wC1TP7Rrb/4RKx/hWTf/wBdXp6eD7FF+7L/AN/a15eUiVSMDB/tL+9R/avnfxVt/wDCJWLt92X/AL+0f8IfY7f9VL/39ej2Ye1iY/8AaWz+Kh9YXZ97562/+EPs3/hZP+BUz/hD9Pf70Uv/AACV6vlL9pExP7Rp/wDavyVsJ4P0/d/qpf8Av69S/wDCJWOz/VS/9/Wo5SPaROfTVVqb+0tn8VbT+D7H/nlL/wB/Xo/4Q/TNnzRT7/8Aru9HKR7eBhPqVMTVW3feroH8K6f93ypU/wC2tH/CJaf/AAxSf9/2oL54zML+1Kf/AGjW1/wiGn/88pf+/rUf8Ilp/wDDFJ/3/ajlI9pGBhf2ov8Aeo/tSt7/AIRKxdflgb/feVqH8K2f8MTf9/Wqx/WaZif2rvfbTP7Urb/4RWx/55Nu/wCur0P4Ssd3+ql3/wDXVqjlM/rMTETVX3/Ntp76l/drV/4RKzT7sTf9/XoTwxZ7/ut/39erH7eBlJqq7qP7Y+atVPCtsnzeU3/f16Z/wjFm/wDyyb/vpqOUPb05Ga+q0z+0vkrT/wCEbs/4Vb/v69M/4Ru22/db/vpqOUPbwOgTVZX/APs6lTUm+7tqu8Pz09Lb/ar3eYwlTjEt/wBpSonzbtn9xKu22qts+Ws9Eb+7VhIW/u1pGUjmlLkNOHVW/iq1baq3+1WakPyVYtod9bmPMaqaq26rsOsVlJbfxVYhtt6VfuGMjYh1Lf8ANViG/rKhtquww/7NY8sCDTS8b71WE1Jqoww7EqxClc8oxNouR0elTNNFWhWZoqbI3/3q068afxHu0fgKV4nyVzlymxnbdseuomT5a5+/T5nrroSOGp7kjEmvJYfvfPTU1jf92i8T5Kz0h+etPeOQ0k1Jnqb+0t61R8ltlPSH56PdKjIt/wBq7P4qqXN+z097auc8Sar9gg8qJf8ASJW2Lv8A4a5ZS5fhN4x55Hjnx48bS3mzSraX5N372vEtVufscGz+J66vx/efbPHPkeb+6t12N/tVxOvPvndW+4n3a45H02GjyRMLUpt+xVauH1u83s6rXV39yu12/uVwWtzLtdv/AB+umhExqyLugzJcyy7fvpWncuqI7VgeEt32W7Zv4pV2/wDfH/2dbNz86O38CVdSPvGMTFfbu3NTLab5vk3Uy8hZ5flWhNyNtWtvgINOFFhT71augotzK67f4lrn4dyRf71b3h6Zra8i+ZfvffrGUv5gPX7bTfJs9zfx15h4qs2ttSl3fxKj16FDry+Rt3V5v42uVvNb3N/DFtb/AL7rE6ZS90z7D5Gr2v4RW0/kXEUUe+4utqL/ALH8VeL2Cb/lVfkavrD4OaItn4XspdqpLL8+/ZUSOyh8J0uieG10qD7rPcO2+WV/vvXRwwrt2rVqG2/dVbsLBvtH3axlE2iVIbPZW2kO+JKlS2VHo+4/y/cqPq6LjIq3kPyJWDfpFbb2latjUr/ZXBeJ9SlvPlVtn92iNHkMaspfZM/W9Vtkt3Zm/wCAV5F4te2v027fnX++ld6/hu8v2/dKv++9Zl/4AuX3+a6/8ArblOOMj591iz8mVlauauYWR/mb5K961v4dSPE6qvnbv79eb+JPAGq6bvnW2Z7dF+4i7nqJSka/F8Jx9tc728qVv92s3UoZ7Nt3/Lu7f3qtXNhOn8LI/wDu7KzZr9rZHgvGleLd/v7asmUZfaNXTZotiN/Hurdv3ZEiZVrkrB1+9E29PvrXV214tzbxLKq/KtWYyibulTf6P8/8dbdm+/5v7tc1pvyb9vz1dsJmS63f3/krjlzfZL5pcpu71hn8xf4q7jwBrHk3Xlbvuf6quH2SPF8u3fWho8zW14jL99KlR/mD4z6a0d1dPvVrbWrifDGq/b7O3nVm316NZutzEjf7NdZwVSjtWn/Zv9mtD7Nvp/2X3qzmkZn2X3p/2b5a03hXfSJDQYcvvGalnvo+y+9af2dKd9nSgcpSMr7L70eTWk8P+zR5Oz7y0GMjN+y+9O+zbP4a0Htqbs+Sgfu8pR8mj7L71oeTTfsvvQYlH7N8tCW1aCQ/fo8mgXxGf5NCQ/JV7yfkoRKBe7Eo/Y/mpv2b/ZrQdKTynoMzN+y+9H2X3q7s3094dlAGf9mb7tRfY1RK0tlN8mrjLlFzGZ9l96i+x1qvbUzyd7/LRzFxInhoSH5krQ8mnfZ3rqpyjA1+EgSFEarCQ76Tynq3D1ro9pymX+IIbb5Pmq3bW38NPtk3/wANaCQ/w1tGoc0pEKW2z7q1YS2+V6twotWEh31tGoIqQw1b8n56sInyVLtWolUFEIYd9WUhXfTkhbbVhIVrklM3huXbNNi/LVuobf7oqavPke/R+AjkXC1i6knyfdrbk6VmX6fLVwb6HDi4nMXKVURN/wB6tC8Sq9tDvq/aSPPiPRKsJDvp0KfLVjyfkqfaF/CZt46W0Ts38FeaeIdSX97Ozb9291rsPFV+32z7DFt2L88teaeLbyJElaVlRNv3KzlL+Y9WhT5fePnK5uft/jLU5Wbf89Yut/612q09z/xO73b8m+VqzNbdnT5axPbjGRzF587PXA+IXbdKrL8m75a9DmhZ7jdXJeJNKX7buZv4fuV00ZcsjGoQ+Et39kOzP/y3dP8A0Ct65hlezfbWToM0SWG1V3/M/wDuVt75ZtIl2/fVt9OUuaRjHlOXv5vJ+VfuLT7aFpm3VDNDvl/e10Giab/3xWs/dDlI4bNvIdq2vB+lLquqOrP/AKpd7U57DybNG/vt9yuo+HVtBpqXuoXLLDF9xd9ccpGnKaepeHv7KsvPaX7n3q8n1iZrzVJdrff+eu18Z+PINVT7NZr9p3/88aPB/wAKNV8SXSXktiyb12edMvyRL/7NV8xX+IqfDrwxPrerPtX90sTpv2/xV9feD9N+waRZW3/PKJUrmfBngmz8MacltAvyf33/AIq77TfkRE/u1EpHTGobtmnz1b8nY25WqvZp/EtaG/5Kj4jp5hn30qpc3OxflomuW2vWPeX+z71RzFFe/wB1y9Zr2a+a9WJrz591ZN/r0ELv833PvUSkcv2jQSFf4VqveWavXPzeOYrb709tbL/fu3/9kql/wsvSnlf/AInmn7/7iNWcqkhVJRNO/wBK3/dX56xH8Ped8rLsrbs/EMGpMjW1zbXn/XKWtWzmtrn5fuS/3H+/WHtgpcvKeWar8K7a83/uPkrwX4tfDG+0GKW5gVZrf+FE+/X219g877qrsrlfHPg+21iz2yqr/LWscTEj95E+CvD3ybFb566CG5W2ieuq+Ivw3l0G1uNQsVjREZ3aJFrzW5uftOxt1dnNGYRpyl7x2WlX7Q/db56sQ635N0+7bvrmtNm+5tdfu0W02y6Rfvu7VEiJe8esaVfrc2cUu3ZvrShuVSVGX59tcr4em2W6K396ui8nyay9nExlHkPTvh14k2XiW0u1Ld1/74r3DQbneu3+7XypompfY7q3fd8iNX0h8Or9b/zV2/P5SPWvLynNI9ARN/8ADT/Jotkq0iUHHUKrw0eTVryaPJ/vVZl7Qq+TsodKuunyUzYn3qgj2n8xSdKfs31a2L/DTdlWLm5yF4ai8n56t7Pkpmz79BEiLZsqHyaveSu35Kh2fPQEZDf4KZ5NWERqNnz0Gcivspjw7KsbKa9A/diQ7N9GyrGym0ElT7Nvpjo392rf/AaNq0Cl5lR4Wpvk1a2UPQY8xV2b1+7Rs/urVrZTdi/3qsOYsJZ/P/7PVj7H81WtJaLU5JY7Zt7xfep1pdWuo3n2a2l33Cfwba7qlJ82xtUkyh9jZHqwlhvrTmtmhbbIuxv9umbGd6Rz80hltbKlXobb+7Tra2b+61aFtD/DWkeb7RHvFdLNqtpbfw1oQ2/Hy1OLLNTKqaxhUmUEtlqRbYN7Vc+w0ptGWsvaG3sJfykKJtqVEpwRhU6is5SN6VIfEm2pKRRgUtcx68Y8sQes+8T5flrQqlcpVIwr/Cc5eQ/f30y2h+X/AG6vXkP36dbW2xEameXykSQ0XLrbQSyt92Jd7VpCLArJ8VHZoU3+06L/AOPUcwRj7x53fv5MFxqF5L5O/wCdt9eH+Nte/tifdu2WkX+q/wBqvQ/i74hWz037Nu++u9v92vn/AFjWGd0Xd8n8KP8Aw1EvfPeoROH1vUvsevXFV9SvP3FReLbNodly7b3dtmysl7lprdFVv96jlPVjH+Ysedv/AIq53xhC6RJu/j+StC2m+aneIbbzrOJm+erj7pzVjlbPbpulvK3zpu+5XRWcyp4flZv9burCf99aurfc3VofaXfRoraKLfK8u/8A3q2lHmOb3pC6Do8+vX+2Jf4/n/2a79PD0Gm2qbYv3v8Afra8DeGItH0tIlX/AEiX52310c2lWNtFLPeMzui/LElcdSp9k7I0+U8yTSr7WNRitoF2RJ/G/wBxa6i88N+FdNt0bXNctpkT/l3/ALlcvrdh4s1W4f7HbNpun/7C7Hemal4ei/siKWeznS4Vvm3xfeq6cYzFKMonbaV42+Hejp5Wny7P9tIq9H8K+NtK1tE/szU4rlF/g3V8+2dn5OkXsUW2Z51+59j3yp/uv/DXV/D2HUNB0m4W50i7d5Zd6xRL/DXX7KnH7RyR5py+E+j7DUon+Vq2La5VPu/cryrwNf6nctLBqGmS2cSfPA8rb3avSLZGdU21xc0Tp9jynW6bNvrbSHevyrXP6PDs2V1EKNXLKsdhj3kPyVymsIyPXcXkNc1qtn/erilX942icVf3MuzatcJrF/Leao9nBOqOjbJa9NubD5922vP9S+GOkTXUtzuu0u2bezpLXfCUSJU/dPAtV0T7T40u7XUGnvPKl3tC87pvX/f/AIaxbzTbF/FdxbWNtElp56JB8290/wCB19BXnwZ0jWG3Swfabhvk824+/wD991Y0r4D6bYXSTxRWNs/9+GLe9dkq0YR+E86WGlzfEef+M/AcCS26+Hp5/tf/AC1l3bNj1t+D9H+Iem7N1yusIn3fN++n/A69l0TwBp9gyMzS3L/7fyV3eiaPbQ3CNt3p/crxq9eMvsnXGPIcv4YtvEtzEjanpi2yf7DVsXOjtc2/zLsr13RdKgubdXVfkf8Agp+peEIH+aKL568+XN/KEakfhkfFnxd0FbOwuJWi/dSrsZK+L33W0TxbvuM6V+pHxO+HS3+mywNB99fm/wBmvy/8c6O3h7xbrGny/I8U7Ov+5XsYKpz+6Y1P7hY0q5q3Zzb9SRd3z/frF0fd5X+3W1ptns1RJfNX5/krv5TjO98POzy7m/hZXWuwuU3wIy1xulO0M+5fnrtXdk0bT5ZV2Sy/P/wCp5SCK2dftUW5vkX7yV9C/Bm8abzW/jl/dLXzu8OyVGZfnr6d+A+lf6FEzL9yLe3+9/BW8vdiY1Je6epw2zI+xdtWvJb+P5KmS2V/mX79WETZ96uU8qUii8LUIlaGxXprw1qY8xR8p6Nh/u1oeSv9yjyaAlUKWymbPkq95O+h4aCOco+T8n3aa8O9aupC27/Yp/k0Ey94z0hWjyd/8NWkT+LbT/8AcoF8PwlLydlGyrTw76PJoCUikif3lpjw/far2z5vmpmzfQHtCls2Ux0q7so2UGXOUkTYtM/j+7V7atDwr/doDmkUfJ+em+TVrZ/Bto8n56C4lXyfkpjp8lXUtqPs3zVYub3j0Cw1Czm09LtF8qJ//ittWl+yQyyqsao6rubav8NZGnv5Mk9w88C6OyJ5HzfdrS2s67ZVXzW3K3+7W7Wp78fh94y9ft4NR8jymV52XdF833lrz683bYpVlnRJd+3ZKy/drudQZrZXmjgy1s3lWyRfxK2zdXKa1aR2115MHyRWDLLB/FuZvv124empOzPIqy973Tn4ZpUuvNW+uX/2PN3pXonhm5ubnT1ufJkuYv8AY2/NXAQaXuvWhi3TfYLrfKiL/rd1e16XZxWNqkMK7Ik+6tTiUqWx04aMavxRMxdfWJtv9l6h/wB+h/8AFVL/AMJC4/5hl5/37X/4qtryqTy1/uV5vNE9uPs4/ZMtPECv1tLtfrA1DeIIt237Je/9+GrV20bBSvEPdIoXWaNWXdj/AGqfT6Y9SZco+ihKKCwqtcjIqzVaeg563wmRco1XYlwi1Xf79XF6U0eXEkKcVieLLaS50a4WL76ruWt7ZWZf3kCK8fmr5v3Nm6qkdHKfI/xp1iKbVotv3ILXb/wNnrzX7HBNF58qr8q79/8Adr0X9oS2i8PeN3ilXZbzqr73/hevL/HmsJo/hKX7M295fk+T+7Ucp6NI8y8T639sv3dm/dL8kSVlW3mo/wDsViaPctf6lcT7t8US72d//HK7W20Gea3e5uYmtv7u/wDiq5Q5DqkYu/ZPWlN89n81Zl5C0M7s33EarSTedEnzVAo832TnvJ2b69i/Z1+Es/j+/fV54v8AiXwNsi3/AMX+3Xj+q3i2cFxtb7q7q++P2XfDy2Hwt8PrtX97bLcN/t7qKkpcpceY1dN+D9jbJ8u5P9hF+9V5/h7Y233dKX/f2167Z6avlIu2mX+nectef70zaPNI8SvPDEEP3bOLZ/u1j3ngbSrn96yskv8A33XsF/oMr/wq6VzU2ibJfmWtvZsvlPPIfA2lW37377/3NtW4dNVPlgiVK7L+wVd6t22gwIyfuvnqublI5TjLPw9O8u6VW2VvQ6b5L/droHtlR9tMe2+as+Y29mypZ2373bXQWcOysdPkatvTdzrvWuapLlLjTl9kLm2+XdWVf2CvF92uiuU/dfM3z1np/tV5kpR5jp+A5V9H3ptrMvPDG+u1uYf4lqrv3/ertoVyfjOH/wCEYnh+789H9iT/AMXyP/trXdbF20+Gw3tuZd9eh7SJnyzOc03QWdE+b5P79d3pXh6KFdrLv/36sabpq/3dldXZ2y7K5Ze+Z1JcgmlWa28SKv8ADWnTUhX+7Tq7KcfdPLlLmOf8W6Ut5psvy/NX5Qftf6CuifG64aJfkurNJf8Ax+v13vE328q/7Nflb+3hD5Pxrsli+/8AYf8A2d6ijHkq+6XGR4fps371N33K0Lbc8u7az1lIjQtErffrsNBs1e3eWdtiJ/HXfIg7HQYYrCwSedtjv/fb7tXr/VVdLeVW3+V8kT157ea2t5L5UHzxP/4/WreX7W0S2rbv3X/LGjllEg9D8B20/jnxQmn7v9HiXzZ5f9ivuD4e6Iuj+H0ZV2PO2/5/7tfO/wCzr4Dj0rS01DU1WF7hfNZ0/wDQK+iIfHmi2CpBc31tD/vy7Kx985K/906hPkVKl2b2qvZ3kV5Ek8Esc0TfcmibelaFtCuz5aInlzIkSjZVj7j0PDvTdVnPzRGIm6jZT/uP8tDvuoMxn8Xy1FsqVE+en7KBfAV6HqXyf9qmOn8VAc8SuiU90p9Gz56COYh2U9/kp+yjZQa8xX8n56Y/+ytW3TbTKDEqU3ZVp0Wotn96gCvs30bKl2U/atAcxXdP4qNlWERqNjJ/DQHMV9n92jZUrpRVxAntfMm1O48Py2JfQY4v3V1n7zfe27q3xdMTcXjxN5tqzQKifxLuWub8PWTXnhefQrlWT7HtRrj+9826uqMkX9oWV1JuR54tip/49XZU92Vn/X/Dn0tKpGdPQyL9IrCRdu7ZpsbXX3t27dv+WuX1p4rYm2ZvnTdqX+8rfwV1cjqkdsJJllW2keCf5f8AWN/CtchqLxI/7/Dy2s7Jct/0yb7q13YZa/1/X/DnlVpR5jm77xZc+EJ4NQggW7+x/JeRM2zdu+5V+3/ah0+T7+i3CfWVa3vCGlfbUuwljZ377ttz9qbnd/D/AOO10L+ELXcuPDOnD/cZP/iKjE1KMp8s4n0WBjRjD34nGxftJWkzbE0acN/tzotS/wDDQkf/AEB2/wDAxK7F9CtIhx4Zgb/dWKkGlWL/AHvDX/kOL/4quf8Acfy/ieunhV9j8Tjj+0daqdv9izf+BCVL/wANHaXt50y73eny11/9h6V/0Lv/AJDi/wDiqjm8K6LN/rPDUb/9sov/AIqo/cfyl82C/wCfb+84mb9pjTIX2rpF3/wORUr1fR9Vj1ewgulGxZ41faa5UeC9B+8PC0bt/txQ/wDxVdALj+zbWJYLZbRdv+q/u1jUdL7CPPxUqEY/uos3U+5SVBYzNNbRM/3mWqt4LaO7Waa7kt2VfuebtSsLHBGXMaIbD0PHuqpBqFtN/q7mOX/daraur/xLQ42D4viM25sJH+6y1PbwSKnz1b+X3opmfsYGXrss1nomoTxY86KB2T/e218J6x8VPEelazLqEV5J9o83e0T198X9gt/avDIzKjrtbZX57/GOw+wePtYtrNd9vA+ytqNOMzSMSL4o/HLSPijo1l9p8y21u1274ZovkdP9+vKvEOq3Ot2cUCqvlRfJsSuN8WpLNevLtZNnyf7lQ6C8qPtl+5Vyp8nvROnl907jwl4JtrZ7JrzdDE8vmzojffro/HOsQPdP9j3Jabf3UVZmgozwfPu/33p+vWEaL5rN50v8PzVjzRn8RBwl5cs6vubY70/Sn3q/zVU1i5Wbft/8fqLR5v3Tqr0csSveMzxa/wC6l/uV+mXwEdf+FW+F2VvvWMX/AKBX5oeJ932CVVTe+16/QX9lfXl1X4LeF5Vb7kGxv+A/LV1481EcZSPo+0lq35iv/DXO2F551bCOuyvHp80Tp+Ihubbe3+xWZc6Ou/c3363tnyvVd02J83z11FnNTWHk/Ntqj5Oz5q3rysS8/u1yyOyFMz5pl31Xe5Worl/n2rTEsJX/AIaxl/iOmUR9sktzPtTdXRW1m1siblrP0eH7NL81dNDNH/Eea5pQK+AswaM01srbvmasjUtKntmrpLS+jjX5afctFdLhulZyp05fCef7Sope8ecTPL86VSS5bf8ANXb3nhuKZP3bfNXK6v4cubRN1TA7ozj9kfbbnetWwTfXK6bqTW0rrLXS2F+v3lau+FOUQlE6uwiV62IdqLXM2d59xt1aCXm/+L5q6eY82rSNv7QlQyQyvcRSJPsiX7ybfvVQe8/vUfbPl+Vq5Klc5vYl+42vE/zV+WH7dU39q/H1Iovv2tmqN/33X6cTX+9kX+Cvyi/ai1WXUv2gvErbv9V5US10YH35EcvIcIln/qnl+d6Zr2sbLeK2i+RF+9saoJppYbV2b7/9yuc+3/bH/wCBV7EYylL3TmOl025WHZL/AB7a6DRH2P58q7/m31xthuuZ4oF+/K2xa9HdFhtUiXbsorc0A5pHbaV8Qry5T/SbmW2iVdipbs1aF/8AEvZap5FjvT+J5vnrh9Btraa6Rp5VSJPvb2+Suq1izs7yweezto/K/vIuxKx5ecDrvhF8b7nQfF9lBLPPZ2t03lMn8C192aPc+dYW8/39y/f/AL9flbeW2z5l/c7PnV0/vV9e+GP2wNK0TQdPs7zQbu5lggVPN81U3/JWTj7xx4mHP8J9Ov8Afpd/y7a+dH/bS0N/+Zavv+/6U/8A4bS8PJs/4prUv+/q1pZ/ynkSoVP5T6K3/wB2jeqPXzi/7a3h9G2r4ZvP+/8AU3/DZWkfeXwpff8AA5afs5E+wqfyn0R/t0132NXzy/7Y2mfe/wCETu//AAKSq7/tnaUn3vCdyn/b4lPlkT7Cf8p9Fo+6mO9fO7/tl6e7osXhG5f/AHLxKP8AhsjT9+1vCN3/AOBNL2civq8/5T6I+/8Aeo3LXzxN+2HY7dy+E7l0/wCvxahT9sjT3T/kUbn/AMDKfLIz+r1P5T6L3/xU5Hr5v/4bHtP+hOuP/A6q7/ttWOf+RMvNn/XzRyyH7Cf8p9Ju9Mr5q/4bVtt23/hDJU/376n/APDaVs//ADJzOn+xff8A2FV7OQvY1P5T6Q37Kcj7q+b/APhsiJ/u+ENi/wC3eUP+2SsP3vCEX/gf/wDYVHs5ClQqfyn0W7r/AA09Nrr81fLj/twxJdPF/wAIZG+3+NL7/wCwqb/htVnTd/whkSf9vn/2FX7OQfVqp9Nf8Cpm/fXy7N+3C0P/ADJS/wC/9s/+wrM1L/goEumsiz+B/n++uy6/+wqI05TD6tV/lPrVPkp+5a+Pf+Hh3y7v+EHVP9jz/wD7Cp0/b/nv08qLwYttu/j82r9nUh9kv6vW/lPv1LZU+7T9i15Jc+MNXR/lvpP++Eqq/jTXkT5dSbd/1yWt5YWcd5HvRqUvsnrs1hBcbfMRX2tuXcvSqNx4X0y53+ZZwvvbc3yferyZ/iF4lT/mJL/4DLWc/wAVvFUMu1dQgf8A34FpxoVfsyJ5aU/snudjo9ppu/7NCsO5t7bP4qvFq8AT4r+Kd3/Hzbf9+Fqz/wALR8Qt/wAvkP8A34Wplhakpas6IyhE94orw2H4oeInb/WWv/fmryfE/Xv+nT/v3Slg6keoe0ieyUV48nxQ8Q/xLp//AH7f/wCLqb/haOuf887L/vl6f1WqHMetLUM1pHN99N1eWw/FPWX+9BZf98vU3/C0dV/59rT/AMepfVapEpxkenpGqLtWoLnTYLtv3se+vOE+KWqn/lztP++mpU+KWp/8+tp/301OOFrdB+4egR6DZQtuigVP9yrH2CH+7Xm//C1dQT71jbf9/Wob4sagP+XCD/v41DoVuoc0D0Z9NgmTa671qGz0W1sJWkgi2O/3vmrzz/hbGpf9A62/7+NS/wDC37vH/IKj3/8AXen9Wr9ivcPUD0r5P+MfgbT/APhLbu8ngZPt7P8Avkb+KvXJfi5fNv26Xbf8Dnb/AOIrgPiF4gl8TxJJLZxw7P4E+et6FGdJ++HMfLXjnwHBZ6y9nZ2bXP8A02Rt71lf8Ki154vtUFtE6f33r1iHxJLoN7cW1zYxTRfwo61U174lqiOzW0cMW3+OX7n/AACpqehZ5BbPcw3XkeVvdW2N/cSjWPMe1eL+Oma3rcF5dO1jLs3Nv+Sq/wBs8mJ/mV3rgLkclqSLCr7k+esywf7/AM2yrPiTUp0bdBLsl/irn7O8l89GlZndv79dMaYRJ7+53s619cfsMeJ1ufh9qGitKry6bdbPvfwt81fGWquySvu+5u+/Xqv7Ivjn/hGPim9nLJstNU/df8CVPkol78eUuUpH6a6VN5KJurahuV+bbXAabqq79u6ugtr/APdfLXmcvIdlKPOdQl/+6+aqNzfqnzK3z1lJf/LtrPv7zZvXdTjGJ3xpRJdT1X/brn7nWGm3ruqlquq7E2s1YX29tztRym3LyHa6PbLc/wCtrbvHihXatcJpXiSK2XbKyp/wKqvi3x5LbWflaZLG9w/8b/OiVx1KEpyDm5TqnvG82tC2v6+fLDWPHEOo+fc69FeWjN/x7+Uv3a9L0fxI1zAjbdj/AMaVf1YOY7i81vyZU/2aiTxVLu+6v/fVcfqupL5Tys2xU/jrzTxhYN4z+We5ntrdPuxW8uyolhuYJTPpWx8R+Z/EqJ/s07VdRiuLKXc6p8tfNHg+a+8H/uIL65mt/wC5M2+u4ttb1PW2SKKLZC1Y/VpQCMI7l28uf3vy/wANaej6ls2K336z/wCx5YU/e7aY8LI6tW3NHmLkegWepb/46vJf7G+9XGWd/sWtBL/f8tdMvhObm5zq31VX+XdUP29k/irl/tio2/dTZtY2feavLqUzGoXdY8T/AGaVF+b5vkr8z/2gU2fGbxXqErfuvNiiX++/yV9+6lctc3SN/d/gr88P2hHlm+M3iCJpfk+WvUwHLD4jzahw95cvNa+atYNncxbnVV+athJlfZB/D9yq/wDwjD+bug27F+9vr0+Y5jo/B9mt5qUX71U8r59+3+Our8W6DqdnaxSxMr7v4EbY7f7lZPgbw9cuqOq+cjt/B/AlddrGlS2d0iq32lG+6m6sOYPhPPJtN8WWyJOsUiJ/sS73/wC+GrPm8Q65C0UuoNPMiNs+zy/uk/8AHa9rtrCe2tf38S/Mv3H+euJ8bWEVzZ7lgid0+7RGQS944eHW/wC0tUiiiXybiV9i7H/ir2b7MyJCrS/w15v8PfB/2a8/tC+VXdP9R/8AF16d/tVfKY1BHtlSJNrb6Zs+SmvNsaoZryJFdvmrORx2lze8WIYV3fMvz1c2Lt/irnk1j97tVqsTar+63LTIqc0pe6XZraDzU+Vd6UTabbTMjTxK7/365+bW/sz/ADNWPf8AieJ3/dSt/wAA+Sn8RfLL+Y7iG2sUl3RRKn+5VtIV2fJXn+ieJFv79IFl3/7ddnDc7IvvVXvfaM/fNCaGKZ/mpiQq/wAyVQ+2N/FU9teb0qOaUSZc5b2LM1UZodjfeqaa8T5NtRTXm9Pl+SolIziVpod/zMtNRFR0aq+par5MXy1zk2t7P7yPVxjUn8IuaXMdbviSqVy8SRfKq7G+9XNf29Lt/wBbv3077ZPNEn8FbSo1ImkqhrW3lJLVr7TsT/YrDs7n533Vqb/3FRLmiZxlLmMrVbnZXH3szPK//s9dRf7n31yV+jI7/NWMZSPXh746F98qbm31u/M9v+6auShufJ+989b0OqrDsZa2lUl9o2P1YuPv1Rm2/wB6tO5SsyZK74y908eXuGZc/PWLMn7166CZNifdrKeFXf5qOY0plREdKuon3Gp6JUqI2zbS5veKlL+UYm5F3LV6FPl3UQw1YSFkXbW8pE+6Q7N9PRH2bqsfZv7tPRN/y1zyqiK/36EharflJSIla05fyj5Sv5NHksn8VW9lM2VtKRUY/wB4qujUzZVvZR5NReJUoxKP/oFGyrKQs9I8Pz0e1K5Su6VVubPzonrSSGmzQ702qtc8qpUTy/xt4bV4PNX77fJ92vmjxV59tdXEW5vvOmyvtfVdNW5tdrLXzJ8V/Cv9ieJpdyt5U7b1f/arDlOmMjxBLlrbzfKWnW2pQIjrLP5P/Aa2Lzw3sSXytyf79cneaVJc3CLu+T+J6j4PiNiS8tvtO9m+dKxNS2wyoyrsrYe52SpAqb/l+/WfqVz8+1l+7XZGXPEgytVud8SL/eqlYaq3h7XNMvrb5JbKdZVenX94u1NtY8LtNcbvvpRED9UPCXieDXvD+larE29L21SWu1s7/eifNXy1+yR4ql174VRWM7M9xpcvlf8AAf4K99s7/Y6V5tSPJI7KVQ7hLnYj/N9+sq8ufm+Wqn2//R/vVSS/W5fatQelSqlK5ha5vHb+9TksNiVrW1n/AHqc9t/DUSOmMjnZtH+2K/3qxrnwrs+6zf8AfNd8kOxPlp81gz/Ntrn5pQNuY83/ALNnSXarfJUqWF5C2+LzH/3K7j7BFu+ZafDpq7921aI1OYxlynD/AGO8vFRW3PWlZ+G5X2fKtdclmr/xVpabprTMny76zlKUvhMY1OU5rTfB/wC9TdBHXYQ6JFbRJtVd9attD5LbdtW/k+7trKXN9o2jVOavLOsn7B5z/N9yuo1VKwvtPky/NWXLzfCRKXOZ81t9jf8A2KiS82b60JplmT7tY9zC38NONSUPdOaRK82/7tV/menpDsqwifPUSqSOaVSRUmh8mLc1fm78b7/zvir4jZdvzT7N/wDu1+kXiS5Ww06WVvuIu9q/LXxbfprGvaneff8AtF5K6v8A7O+vQwXLzc0jglIzLOZd712egvE8qbV+7XnLu1n/AHdlaem6xPDexTwStC8X8de77KMo8xB7npWpQQwfuolhl/i2fcaibWNifva86TxJcvEl4u5E+42z7lXXmnmi3S3LOn8NedKJfLznYf29vt3lln+793e1ZN/NbX8W1ot/8dUrlLPTYvml+03FY6a20zOu5f8AgFVykHQWd4yT7Vb5K6CG5bZXH2cyvcIzV1Fncrt+WrjDmOGVTlLu9P71V7xFmX5fkqvc3/yVQfVV3JuatvYcxlbn94l+xqku5VqpeTMn8Wyn/wBsRJ951/4G1YOva2vlOi7f++q09gZSl7xzWsaq32h9/wDerMe/aZ/vVX1J/Ol3NVXZvauiMYwNox/mOy8JPs1JK9Otn3xJ81eM6Jf/AGa43L/33XoGm6350SbWrGp7xl8UvdOmm/j21XhvGh/iqily0yfep7uqLXN7H3SqkuWJdm1LZ826on1VfKTdXNaxf7NnzbKzEv5Zn+9WHs+YxjGUonWzOt5XP3OmzvO9adnMvlJub52q280UMT1vS/dS94iMuSRk2Gm/NuZa00hVN/8AHVJL9UerP2xZovl+/V16v8pMpSn7sYi7FSV/m2bqvJ/qzVGGZfu7fnq2jrsrm5jSEZQ+IytVRvnauR1J2/uq9dtqTr9nfbXn+qzMjfeqInp0ivMi+V8v36ZbfJF/wKn+dv8A4lqxCivFuX5KvmOk/T/4XePH8YaS/wBpXZdxff8A9uupl+9Xyj8E/HM9h48tIpW+S9/dN83yV9azQ7K9KvH2Uvd+E8qUeQzZvnWsnyfnrbmTYj1Shh+b5a5vaERkQww/LuqxDDvqwkOynww7H+7VxqB70hiQ1bSGnww1YhRkolKRcfeIUhp/k76seT/HRsqIyCUYlfyHp/k1YdKNmxa6eYgr+T8+6jZsbdVjZR5NWbRl/MVHh/u0xEq95NDw1jKUR+0KPlPR9l96tonz0bF20c0ol80p/CUnT56z9V1vT9Ei3Xlyqf7CffrE+JHjNfDFr9mi/wCP11/g/gr5/wBe16eZZZ55/Ol+/sdqjm5z6fL8pliI88z2XW/jHpFtF/o1jd3n+3t2Vz6eLfC/xRtbixZfs13s+VLtfnSvnXWPH86TvBF87/33b5KseHrmW8liubndC6/OqRNso9nI92WSU+T93IzPEMM+g6te2M/34m2fP/FXP37+cny113jx/wC2LiK83N5qrsb/AGq4e5dEba1HNKXu8p8xicJVw/xHOal5sMvyrvrCudSbzX3RfJ/frv0fzottcrrFtbIr7Y/nT/vioj7hwHJXj/aX+VtifxVDDMsP3Gqa8hX+FW3UxLBpv4a2hUlID6D/AGPPFv8AZXjK90WVvkv13r/tV9v2dnFNFX5e+EtYn8JeI9P1WBtj2sqO3+5X6YeCfEltr2jWV9A29LiJXWscTHl94DdSz2Jt3Uz7GsL7lWtBNtTJD51cHMdlKQyH5FqK5dEqwibPvVz/AIqvJbOwdoPnl3fKlB083KaVtcr/AMDrWhvIEXdLKqf79fM/iT496v4SllVvDnnRfw3EUv8A7JXL2HxX1f4i3rwNctpSbd/ztVxoyn8R6tKj7X4pH1Vf+MPDlhvaW+Xf/cRd9V4fGfhy/f8Adagqf9dl2V866V4Y1PWFdrG+tptvyfvmf561U8GeI0+9p7TbP44pUeto4Lm+0d8aWG/nPoC58T+H9HiWWfUI3/65fPUKfHjw1pXywRzzbvvPtrwWbw9rSeUs9t5LytsXzmStO2+F2oOu6+1W201P7ifPQ8FD7UgnDCKOsj6B0340+ENUwst39lZvu+ctbdz4h02aLdaX0Do3+1XyQ+g6HbXFxFc6m0zxf6ryW2I//fNcvf3OoJfyrpUs6W/3F+Zvkrnq4SP2ZHHHDRqa0j671vXlhiedp40iT59+6uMtviFpmsT7ba585d2zen3N9eK+DPAfiPxbdIuq6vfXlovztC8vyJXrFn4GttH2LAqoq/wJWHLGn7vMcFen7KR2ttc70+9V1LNnTdWPptt9z+/XSo/7quSoccjKmtvnoR1hT5qlm+dqzdSuWhR65pRkRynmn7RXjZfCXw3168b77QfZ4v8AbZq/Nrzv3CLL8ktfVv7W/jNfEN5ZeGraddlv/pE+xv4/4K+VbxGR/m+evpsFSlGnzHHIz5k2RVa0e2864TdP5P8AwGovO86iGb7M25fkeu/X7RjzHouiJPbWrqsrfZ3/AIKfN5rpuWVa8/s9YuUbat1Ps/uea9Xf7Sbytvmsn+2j7K45U4yNoyNjXtVlhiTd8/8ABWbpV+01x/crPuf3zorMzv8A366Dwf4YudVllWBov9+Zqx96IowlP4S7NqsttsVfn21YTxP9m+VpWrT1L4aa1bQebbRfb0/i+zrXD6xpuoabcIt5Z3Nn/d81dm+jk5iamGnH4om7N4wV9/ytv/v7qqP4h3y7n/8AHK5eb5/u/wAFTQ20rrur0qETj5YrY2JvELPv27k/36zLm8853fd87/7VFzbOkW6s9/8AabZXT7T+UjlB5m3f36Z8u7dR8u771NdPl3f3K46kveN+WJbtrnY3y7q6fTdV2L8rVxVh877Wau70qzX7Pu/8crf3OU4K39w3bPXl8rbTJtb+/wDNWU8K/Ptqv5LOv8VYSp8sSKUY/aGXl+00vzbnSpra5Xbt+49RfZm3fOtS/Y9jfermlL3T0ZcvKWpr+WH7u6optSlfZub/AL7o+xs7fxbP4Xp/9mPUcxx2pkX2z591WvtjJFVRLCVH+Zfkqx9jbb/sUSlGRfufZNDTbmXduaugR12I1c1bW2xvlat2z+5WJlU/mG3iM+/bXA6xbfv5V/gVvlru7x/kdqxLmzWZHasuaR0UTgkmZItrL9yrENz86K27Y9ad/o/yblqj/Zrbf4t/8NaxkdnNyH0R4Mvms/F+hT7ld0vESvv1Pngil/jZUevzn8K3i/29pk7fcivIn+ev0bs3861t2VfkaJa9jFxjH3Tgrc0/ekUrlPv4qult8taF5bb1emIjIqV5tQ5uTnIktt61LDD/AHlq2ifw7asInzJVxj7ofAVkh/74qZLbevy1b8n+OpUh/wC+K2jKI5VColtsoSHe33aveT89O+zN96ol7pj7xnvDR9mZ2+Xc9WLlGrx/4l+JNVs9eSC21C5s4li+ZIpdnzVthqMsRLlOiPMeseT8+2n7Vrx/wBqup6rrLxXl9c3iKv8Ay1l316rsoxfNhZcrL9nKRb2rUWzf/DTErh/i7fz6Vo1osE7Qyyy/fRtny1x0pe1lyl8v2ZHevbSp96Jk/wCAV5v8S/i7pngm1ligZbm92/N833K8nm8Q6nDBKz6rfPs/g8968317RP8AhIWdr6+lT+Penz/PXpVMNy/FI+kyvLva+9Ii8W/H6K5un82BZnf7r/M9cLefFSLUmeBm2O/8CLVqb4Y6HC+651C5f/Y3bP8A2es/W00zTbB4NPtok2/J91f/AEOpiqf2T7aEalKPLEr6O/8AaV+88UDTeU1dmkNy6ozLsrkvBNs2m6XuVv8AWtvZ3rqpr/8AcferWVOJ30vdiPmh/dP5sqvXNaxpsE0rtH9960vtjO33vkprwr5u5mqPYGNehGtE5GaGWFqz7+2V/wDfrrtShTyt38dcVqs0sMrfLWNSnzHxmLwUqUvdiczfw/ZpXbdRZzK6P/BVi8eK5+asje0M/wAq/JUU4ngyOi8mKaBov9mvo39lr4ltDB/wi99O37j/AI9Xf+Na+YkvNiVLYa9c6VeRahZy+TdwNvV0rSVLniB+pFheM8X3t9bFtNs+9XhPwN+Mdn8SNBiaJlS9iXZPFXsFtc768aXuSLib0yb4t26sHVbBryJ1ataG586KoZk31MjfmOC17wTZ6lp0sUqK7/wu614feeGF0e9ePau9G/u7K+o7lF8p/lrivFXgmDXoHb/Uy/360pyPoMDUjTl+9PFrOa5s3eWCVkf/AGG2Voab4h8Q2DbbbVbm2R/vI/z/APoVN1LQdT8PXD/abZvK/wCeyL8lOsNSimf5lWu2MZH1yw2DrR+Emv31PWFRrnULmZ0bf97/AOJqH+yp7nZ5rSP/ANdZWf8A9CrQS52SptX5KW5v5U+WJfnq/ZSl9oI4PC09okKaIqK/my/8ASrulaV9plSCCKm6JoN5rdwjSqyJu/jr1Xw9o9tYIm1dj7fmrjqR5DlxNelh48sDT8PaDFo9gkUTfP8A8tauvC23/bq3DCiJuqXZv+6tefKUT4zE805cxXhTYm6n/bPlpJkZE+Ws15tlZylzHncpbmm2LXmnxR8eW3g/w/cXk7fvfuRQ7vnZq6PxP4nttE0u4vrydYbeJd7O9fG/xR+IsvjzXvtO3Zp8S7IIf/Z6vDU+afvHRhqE6sjyrxDqs+seKNT1C53PcSt82+uX1hNjbmWtCZ55tSuJW+Te1M1WzZ4vm++lfd0uX2HLynNXjyVeU5r7n3aZ9xvl/jrQms9lv5tZ+/568ep70jmlHkCba7/K33aZ/aTIn8L1YeHetUvJVKPc+GQFizm3y7mavQPDfieLR/3UUW93rz+GZasJctC33tlHKj0sFU9nM+kPCviRr+K33fIj/JvrpdY0ex8T2b2eoWy3MT/x/wAa1474A1XzorJWbf8AKjrXsWlQtNA8q/6pW2M9Y1Ixh8J+hUlSxFL3onkXjb4LRaPvvNKaV7Rfn+f59lcQkMVn8rSr8n8b/JX1fbJs2N8ro38FQ3PhXw86v5ui2L7vvb4q6adSR89i8gjVlzUj5QuX86L5dr/7lY8339tfUWt/Cvwhqqy+VpkdhKysnnW/8NeD+Ofh7qHgyfdPKtzbt/qpUX79dPuy+E+cxeT18LHmOPTbsqKaZvvbalfcn3qivH+VFrGR4fvBYfJcV3ulTNNbpXnVn8jf7dd3ol5vii/g21rTuY1ox5TVdG+eizf56Ll/OWrOlQq7bamvzGMI+77xfSzV3RtlP/s1d/3Vq8ifwtUnybflrxJB732Sk9mu1F20fZlR9taD/JVSZ/nSrjHnOOpL+YqvbbG3NtpkyRom6nu6uzrVdJlRdtbeyMObmGI/96tOwf761medE/8AFUv2yKH7zVHLF/CT7ecfhL1zCr/d/irHvLZk37a0kuV2/K1V5ni/2d9c0onZSxn8xj/fT7uyl/dfK3lLvq68PyJWe+3/AIHUcv8AKd/t41T0Wzs181JVVU2Nv2JX6G+Cb/8AtLwbo9z/AHoEr84vtkv2d2+bfX3B4M8eWOieCtEtp2Z5UtU+RP8Acr6HE05cvvBUjKcT028felPh+eJK8f1v43tbb1sdMab/AG5W+SsyH9oHXoUTbounv/vs1cH1as/hiTSw9SUfdPfUhqwiLvrwdP2itedNraRpuz/Yq9D+0Jqbp82kWVHsa8fsm31Ov3PcoYf4am8mvFIf2hNXf5f7M0v/AOJrTtvjfq9y21dP02H/AG33VHs6v2oC+oVvtHrSJ/tU+vMk+Lurv/zD9Nf/AHN/zVYtvipqr/8AMK0//vp6Pfl9kx+p1ondXMPyV4P8S0abxR833/Krtrz4qam6uv8AZlkj/wC81cprGlXnie8S++06fDLt/wBTLdbK78FKdKXvG0cNX+1Ef8Lodmrysy/dr1VLm1814FnX7Qv3ov7tcF4M0efRLq4luZ7H5vu+TdK9dRYWE9nrkup7o3SVURU81a4MfUlVqm3s5/aLSeIdIhvPssuq2iXe7Z9neX564L43vvfTIt3ybWetu58DRP4g/tpr65815/N8lNrxVU+KPhW+157e8ttsMUCvuR6MMoxlubwpM+d/GGsRaVapu27Grx/xJ45awVvKnbe39yug+LWvNNeSwf8ALKBWSvF7ndfzvt/j/gSvbqSPuMJL2VL3Ymhf+M7m5/5azon+w1Y/9t3Ly7Vb5Gb5t61rWfhuVF+Zdn+/WS9hJ/aKQbfn3Uo+99k6Y1KspHpejvvs4lb5E2rRqV4sPyq1VEf7NZp/BtrNeZpp03N8lZ+6elGUomrDcsi/LR9vl+fc1RInyvtWmO/y/MvyUo8sviLjIivL+R/+AVzOpTb1fZ9+ta5mbytq/wAVYN5bTvv8pWdP4vlotTPNr++YtyjbP9+okRnXazf7tWryzl2bqqWD75X2r8lXE+VxNH2X2R81tsbb/wCP1Smm8nf8u9f79bWxn2fLWVqqbGdfuV2L4fePGubXgDxhqHgbWYtX0ptkyN8ybtiSrX338K/ivpnxF0RLy2uY0u0X9/aI290avzt01Fhg2t8710XhXxVqvgnV01XSG8m4X7yf89VrgxOGpzjzDhKUz9OLO/31qo6ulfPHwl/aB0zx/apBOy6bqq/et5m2b/8Acr22w1VUVN1fPShKBvy/zGrddqpXMPnfdaru+K5+7T/s6Vkd0apzk2m74ninVZl/uPXNX/gPSHl3eR5P+5XotzYL/DVRLBZv4a0jOZ0xr1YfDI86/wCEPs0bcqs9S/2JbIyK0Xz/AO3XoCaD533aP+EYi3bm3fJWvtC/rdf7UjnbCzVFRV/74rpbDSpf4lartho8Vsv7pdlbH+pRK4qhEq9ykltsXbtp+zYu6rDzL95mrH1XW4rZNu6uM8+rVK+palFbL838VcZ4h8VWej2dxd3k8UNvEu9ndq5r4i/FfSPB9rLc6ncqmxflt0++1fKnjb4o618Tr/8Aet9j0xG3xWm373+/XfGnKUTahQliJe6dB8V/i1P8RbqW2tFkTRIvkVH+R5a8/dG8r5qtpbNt/v1HrCfZtOeVfk3fJ/31XTSifXxw0cPQOIsId9xKzNv3Pvq9rFmvkIyt/wAAq1ptgqReay7N9P1JN9rtVfnSvpoQlyHxEpe0ryiczbab51u8TNsdayprPY/lVvW3mw377fn81UrP1X9zqO3b/t15FanV5j1aFKlOPLIls9N37F21K/hWLUlfym8l/wC+ldB4Ph869i3RfI616B/wj0E0SN9x0/uLVxj7Q9WlgaU4nit/8LtetkeeCKC8Rf4IZfnrnJoZ7aVopYGR0+8j19EXn+hxbdleT+M0+3+I5dq/vWVE/wB6tvZc0TmxGAjS+A0/h7N/pVokX8a7Nn9yvZdNvJZm2q7bP7iNXlWiaJPo9hbxW3mTSt88sv3Nldx4e02dHSWdld1ao5eT4j3sDGXKehWbtbfxVYd2ffWVbXjfdarD3Kp/FVxkuU+hiEz7N9V7zTrbWLB7O8iV0b/Z+7TvO+X7tRecu7durGUv5Tnr0vbR5ZHzl8S/CSeEtcSCKVpkdd7fJ9x64qb5Gr6S+LvhX/hKvDSXkG37bZNv+799a+eH0qd0dvKb/ga11xp88T8tzLByw9UzIX/evtrpdEuWd9tYj6ZJDF8yt81aejwy2fzVlyzPBkdRs2Ju3f7tTabqSw3CKzVQ+2L5XzbUrFmmZLh5V3fNXTH4feMY/wAp6PN4hi+zv83/AHxVBPEKo33vn/8AHK4h7+V/u/fqv/aEtcHsI8xXs4xPQrnxDvTarK/+41Uv7Vb/AJ6s9czYXO9/mrZ87Y33fv1EvcOCpR94d9vZ5XqJ79ki3I3z1C8y1Fcovlbv/ZqJVP5Tf6tH7RF/asvz7mWpf7YZERdzf8DrH2MmxP79P+ZE+b56x+Iv6tD7JsJqu/5qc9zLC26sdH+58uyrc1zvRF+5RGnzkSw0TdttV2fM336JtSXynrC3y+U21qgmeXZ/fetZQjL3XII0Iw+E9U0pGm2qsrPXvfhi8e5063lV9+1dleNJN9ml8tduz/Yr2r4FaDL4z1Sy0i2lVHlZ33uvyLtr0MTLkjzSIqc8o8hoTWc9+r+Uq/L/ALVV7nStQhRGWBnT++nz17+37Oeq26P5WpabM39x1Zf/AGWs+5/Z78Ubf3UVlN/1yuf/AIqvLp5jKHwyOP6jXl8NQ8LmhvoUTdbT/wDfpqr/AGyVJdu1tn+2te0XnwO8ZwJ8ulS/78N1E7/+h1g3/wAOvGdgv7/StWe3T+Dyt6f+O11xzbl+0R9Uxkftnmr6q0MTttpn9sK6/vYlf/gVdnc6VqFt8s+nz7v4t9rWZNpsW12nsbbf/txbK6Y5xEj2OYd5HNJr0UO9f3/+y/m12vwx1L+0vEbwLLK/lWrStvauM1XR2mbdBBFCn+w1dh8EdNeHXtSllX/lhsWvUw2Nhivd5Uell9PFqr+95j0a5h+d6hRGR91a1zbb5dq/cqu8Oyvcjh4SP06lHljqV0tlvH2yov8AwNalTQbbb/x82yf7HlVma9eNpWnPPF99WVP++nrN0rxP9puriKfd8uxPu0fU6bNPZQkdO+jx7dy31p/1yT79QPZrDFK3nr8iu/8ArazH16zh+95v/AFqlrHiGzTS7j9/87xMiptrmqYalCPvFQoI+V9YT7fdXvn/ADo87ffplnYWdtEixRKn+4tPeZHeZV/vP/6HVf7SyPXzeJlHm909WPLApaxNsf5fkrlNEfztZfb/AAfdrQ8Sals3ru303wZbL5sssvyb1qIzjGJjKXvGvqv+q+f56z7N97J8taeqzLs21lQzLC+5W31HNzxL5pmrv+b5aZcuzrtWq1s8s0vy/wDA61Law+f5qj3i+YyobBpv9iqmpbdNi2+b/wAArY1KbyVdVbZ8tcfqrs+/czP/AL9XSpyl8RzVZcphareK8r/MzpVfStzy7d1Q3/lI7r/HS6V/x9IzN/F9yumHvS5T5XGylM6V9sMX3fnrnNYfzpfvV0c251+Wud1L5Ljb/BXq+7A8T3n7pf0ez37F2s/+5XQPZxW0XyxU/wAMWezS4pf4513/ACVpPZ189i8XGUuU+twGB5Y88zir9202VJYpWhuFb5ZkbY61638NP2sda8MNFba9E2sWS/ItwjfvVrhNVtl2PtWuSeziSV933GrGMqc48sjHG0JS+A/Rr4e/Gbw542tUbTNTjf8A6ZO2x1/4BXpdtqUTonzK9flVYJPptwlzYzyW0qfxwtsevdfhj+0trnhvyoNVl/tK3Vv42+dFrjqUor4DxKmHqUvekfeG9blKhh2wyoteW+D/AI3+HPE9unkXn2Zv4kuPkrurbxDZzbWinjmT+HY1chcanunVwov3qfM6Ilc1/wAJCv3arXniSBF+adUf/baqOf2h00NytQ3+pbFRa8/v/iFpWm7/ADdTgT/gVea+M/2gbPSlZbZWvJdu9Xf5EWo5So1D2DXvFtrolq895OsMSL/y1bZXzP8AFH9pz7M32PQYPOll+9cO33K8y8Z/FHUPGfmz32oNs/5ZW6btiVwMNh9pl83cz1cacYnfQwk8RL3ixf3994n1R7zUJ2uZXbdvetiwhVNnyrVeGHyYv9VWgnz7P4NlbSkfbYTDRw8S2iKi/NWPqt/F9qSz/g3b6t6leLYRbm/i+6lc5Zo15dPPLXZhMN7aRw5li40Im3cwxJF+6XYn9ys7zvOS4i2/w1am/wBVt3fdrGeZvtG2vpKlHkpcsT4alWjOrzGJD5v9pPuX50WqWpXKvqnyt8/yfPWxDN5OqXEq/wAK7KwXTztWTbt+99yvPjH3feOuFT9/7p6H4ST5v9uu9e5aGD+H5643REWH5vuPWrNeM67V+SuH7Xwn29DmjEt3Nyszvurj7bR5ZvEbzsv3N/8AwKui2fJ96q9hqq22pLB5W/8A9mrp96J0SjGfxFv+yr5G+WJtn+xWrZ2d5bLuZWR66DSn/cbmWre+J1fcuyuOpHn+I7KUP5TCS/ld/u1YS/3ptqxNDG8W7f8AJWTM/kq/lVEYxZv8BoQ3/kp81NmvFd927YlcprevLpUW5mZ5X+6lclqXjmW5fbFBs/23q7fyxOWVc9fs7+C5TyG+dXX5krjde/sqzn2yeXvRtmx6zPCuvM97b/Mz/NvrK+Mzto/iVJ9reVervXZ9ynRq/wAx8rnFD2seYt3P9izfeigf/gNUn03Q32PEypv/ANv51rzd79nZ23NSQ6lKn3WrrlU/lPgJYX+WR395omnzbGgn3p/fesa58PRI/wAsu9H/APHa5ybVWd9zbaY+sSJ83m1Hteb4gjSlD7R0CeHoEX71D+FYvveaz1zqa9LN8ssrOn+3TH1Vpm3btlbe6i+Woa32Nbb+Kp0f5dzNWK9yz/LuapUeV/4tlccnGfuh7H+Y2POV0TbUVzMr/LVGG2l27m3U/wCwSun+zUShH4Yl8pNvXZ/t1LD5W3c1UvsE/wAm3dTESd9/ytsT/ZrmlQkRKPMWrl4t/wAirTYXim+Vl2P/AA1UdPsybm+/VeGZvN3Nu+WrjCP2ZBE2POXd/crNudrtt+b71O3yzNuX7lW0s2RtzK3lVcox5QlKMPePZU/fS7lVa9o/Z21e78P+Kru5tJFinWB2jbZv214fZuyP80tewfAH/SfGHkMvyNEqfJ/v12Yv36XKOPK5c259oaJ4g8dX9mk8UWk3kW3fvdXSnDx/4njEqSaNp0yRf614pXVVrPSz0G2sEWLVdQtrj+KJ2lRNv/fFXW0Tw+llK1t4pufKdfmRnX56+N+qV+Y6P3f8pm/8L1dPln8Os/8AtRXn/wBhTLn43WMz/PpWpW3y7P3VylJafC/RtasYp18Ux2zt/wAu7eV8v/j1U5vgbeXkzraeILKZV/2a1lhDojDDszL/AOJGkX6fK2qW3+w67q5XWNe0y/37Vb/gcVbU3wo1V7i4WO+tP9HbY2+KX56z7n4ReJYYnnSCC5i/vo2ysfqso/CdUfZR+0ef6x5D/d+5XR/By236jqsu35NqrVLW/AevWao0umsn+4yvXRfB+FUg1iVf+eqpX0+T0+Sp7x30JR5vdOtmSq7wr95WWtuF9k6My71Vq7q0jivrRZE0JXRl+VvMSvsK2M+rW909WeJ9l8UTya20K08SS/YrmdUib5t1aK/BjTBIzQX0W/7zys2d3/j1ddf3+i+GLVTrGk2iNt+aVzF81eL/ABP+M+jXVpLZ+H7ZLZdv72ZvkrmeNrTl7nux+REZVa8v3cTM+Ik2leFZ3toJ1uLv+J0+5XkWsaq1y7s0v3qzdS8Q+c7tu3/3fmrEudS/vN96uOtiZyl7x71Cn7OPvGLePsnfav8AFVS5uVT5v4Ku36K7blrH1V2hg3MrOjVx1Jc5nXOS1i5aa6dlWup0ezW2s4mZfn2/frB0G2XW9UfduSKJfnrqLnbDF5SfIlHLKPwnPQ98z9VuW2fe+esy2TfL/cp9zc796s3yVUhf+JW/3aiMZFy5uY6DSkZJdrfIlab3P8NZ9gmyL5m+9V1Ifm3ffqOblOyPuxKV4i/OzVymsPvlda62/m/dVzWpbdjt9yrjzT+E46pyF+n71Nv8NR2bq96ip9+pr/ajVXSFU3srfPtojzQl7x89W9+XKd1o+jtcqjO29GWs/W9HWF32/crq9ERXtbdovuSqj1U162+/XNUxdXm5T1cNgqcY8/KN8PIv/CPWTN/rdv3K0vufeqroibLBKu3+1LV64/jmepKXsaXMc5rEy7nVPndfvVxV+7O22urvP329mrHvLD91uWvoYYSM4e8fD4nMZSl7pSs9b8mLymVt9OmdrlvNVv8AgFZlyipLu+/U1heb50Xb8lXTpQpHDLEVavxG7pXifUNNuEXzf3SN/dr1Pw38YPJ+Vmls0T++3/xNeaWemxXjbWb5/wDYr0X4afA3U/iK17PZ30dnZWrbZZvK3/N/crza/sDWOHly80ju7b4hLqSp/p0lzv8A+mvyVafUmddzSts/25arzfsu6nZxf6N4oV3X7qXFqqVxviT4deLPDEqLfQK9p/DNaNvSvHlUiY/4ZFrxT4zttNi2xMzy/wAKIu+uXsPCXjHx5cS3On6HfXKS/d/gSvc/AeieHvDflS3lnbQ3r/P9ou1/+Kr0ib4l+GNBi3XmuW3yfdS3bf8A+g0fGbUqnJ9nmPnq2/Za8WJpMuoanfWWlW8S+a8O7e9efwwrDEi+bv8A9yva/ip+0IviHRrvStBgltrR/wDW3cv35f8Acr239n74V6R4b8F6VeT2Mdzqd5AlxLNMqO/zVfwRPbp42WHjzzifG8LxP8rNs/36fczRQ7F81d7fd+av0S1v4aeF/FVg8Gp6RbP/ALaKqOlca/wf8K6CiaRpGhxvLcf8tpV3utZ8xvHPaM/dPz51LdeXu3/gFW7aHyUrtfGfg9dB17WLHbve1umi/wDH642527a+ty+pGUeU+dzKVWcuYq3lz8+2sG5uWeV9taGpPs2fLWTM+9m2160onm0g0pPOa481vvt9+srw9bS3OqPI38Lb627aZbbRpfm+dVd2fb/n/Yp3hVNnmt9x3ryq9Tk92J7eX0Paz5jvoUVF2/x05EZ5ar202+1RmqxbOyLXlRlzyPtox5Ad/J/1r/JUVnYafDKlzErPcbt7O8u+sy8ee5lf5len226GVPm+9US5o/DIuMjs7PWGR/vbNtMudS3z+b/crnU82HY336vpcq/3qiMub4js9oWHvJH3ssrf7m6qWq69FptujSt87/dTbvqpeXiwv91tlZ6aO2vXTyszQ2+75Uq+XmMalWXwmPczSaq/zbpt9aNt4AvrxU8iJX3fP/t12/hvQdI01kXdvl/i82Wu4s7aB/8AUMu3+Kso0p8xEafNE8SsNEl0q9/f/Jtb5aPi7bT6l4NtL75d+my/Ns/uNXvs0MU0XlSxK/8AvrXP6x4Mtryzu4PKV4pYtmzbVSjyy94xxNDnpcp8deczptpiO1aesaPfaPeywX1s1tKvyfP/ABVlJ87/ADUe8fm1aEoTF85nf/YqOabYny0/Yvm7aWZNj1Hu/aMCHzv4qR5tjJQ8PybvvvT/ACUdEbbsq41OUDQhvNmxq09KvInuNzbfu/LWA6M6p/Bsqe2m8l/9urj/ADRJlHnPSNNtoLz5WVa2H0GBLd9qKn+5Xn+leIWs/wCKt1PGbQp91XSuiNSUjzpUp83um7baDEnzS7v+AVbudBtXV2+b/gdc1D8RV3orWzf8AappvHnnLtWJf9+rlKRhKVfm5IxKniHTYIflVtny1x3/AC1210Gt68ty/wDffb81c6+7duVqylyQOql7Xl941dKhWaX/ANkrs7PSluYvmWuJ0SZYbhF2/O1egaa7bk21j/FkRUjUgdQ8KvL8rfIn3dlex/swPKnxVsli/wBbLF8v/Aa8ctofJ+VfuV7V+ylqVtpvxx0q5vZGSBbWVE2ru+fY9drpxVL3XzHZyuZ9y21/4l1S3miWKwdPu+bvdasCTVIIooZ9Es7uX/YmX5v++lrskeN1Vt3DU2azSX5v4/71eH7RLoXGicHLY+S8s934Phm3fxo0T15p4q8H61c6lLPZ6Hd21o3zr5S7Nn/fNezX/hvVZv8Aj212aFP7jwI9c3LL4sguHhtvEGl3Lp/z1iVaU5JxvcqP7qR4leWGvWy/LFqif3vK31SfW9esEf8A4mupW3/TF2/+KruNY+KF78O9Yu3v73SPtUv72VtzfO3+zWTqul+I/iNfrq93pUmlWkkSf6Q8D/Mv95U+9WG/vHoRrR+1FHBal458QzI6y6qzp/HviR66P4ObU0jUPmX556sXngnTLC3fyrG5v5VXf9ouIn/9Arj/AIUJbXPhzWp9cuZbB7Od2VPueb/sV3YTF+w97lPUwUqc6n8p61f6lbabA89zKsMS/wC1Xl/jD416s7S2Wi6k0Nn9z91J89eceJ/GE+pXkq7tluv3U3VzU1//AM8l2V9BHGQrR1ifXfVqUv7xtalrc8zPJczyXMrfxu2+uXv9Y3oys++m39zv+ZZWSsR7n/vuspS5zujyQj7g+5mVPmrJmvPObdTdSudibvmqklyr72rH3jzpVfeNf7Srqjba53xJeJ9ilVN33f4Ku2b/ALh9zVnXkLXN1DFt+Rm21EoxJlyzL3hiw/seydpV+eVt7JRqs29vl+5WhcusMX7pl3/3Kwr9/m+ZqnmKUeSJj3Ls/wDDUtmivTZvuf303U6F/wB6m1PkqpS/lI9p7x0FttS3RV+etBHVIqz0T90n8FWPvrt/jrmOzmK95s2bWauX1J2hR0rprjq1c/qUO9dy/fq6FTlOapI5TUk87ZWfpu3zduz5627+FkTc23/crJhTZLXTyx+yeDU5ozPTvCrsmlxK3/LL5P8AgFWtSTzldd38FYXhKb53Vdv3fmSulvPnT/erx6nNGZ9Dhpe4UtETZZurfwt8tUtYuftLbYpfkomuWs4pVXb81VIdr/Nu+/Xq4PDSnLnkeJm2L5I8kSkn9379XYdH/tKLarbEqv8AY/8ASPl3f7ldx4Y0ee/ltNP0+BpruX5FhRfnZ67sXiJYf4TwcFh415c8zik8GRPdW8FtbfabiVvlT53rJ8VfDHxB4JeKfVdPns7K4b907rX3b8HP2Udc0HWbTxH4hlgR4vnWxSvSPHPw0tte017G+s1ubd/n+evmZY+rzG2Llh4S5aR8D/Cj4S3njB0vpbprPR1/jRfnl/3K+xvh1omkeDND/srSrb7Nbs2+Xe+93b++9Zlh4ei0HZZxQLDbq3y7FrpbOz+TdFXNKrznm1MTKUeQ6P7BbXi7l21n3PhuK5ieKdVeJ/4KwofH9no+pJZ6usuju7fLLcf6p/8AgVM8VePLnwHf2+ruy6l4Xum2S7G3vB/t/wC7UcpxRkY//CPWfiR9e8J30Svd2q/uP77RfwV4V/woFdetbi6sdQawS1neK+tPK+ddte2/GPW4PDer+FPiRpEsdzZMyW915X3GiasfxJ4ws/A3xNuLz7/h/wATad9oV0+5u/v1cY1I/CdVOtKl8J8/+NvBkHhW1t1s7mW80+4i/dXErfxV9x/Ba/i1X4ZeF7lW3/6GkTf7y15p8DfhdoPxd+C17LrS/Jp08sTXG751RfnStP8AZsmbTfAOtrB5k2lWeoskEz/3Kv8AxHTXxPt6fLI9l1jxDZ6b+4nuVhuGTeqPWr8ONNg1Kd75WW5+b/XffR68y0TwlB4/8ZXGq6grTRRbLeC3f7lfQvh6wg0qyt4IIIraJf4Il21ieNHlpTPzg+IqS3PxB8StOux3vpd3/fdeQ6xbLDK8X3EWvpL9pXwnP4U+Lmtuy7bfUn+1RP8A71fPHjD5Jbdl/i+Rq9vA1OSR9jiKUa+FjKJyV/8AJ/uJVd7BXlRl+RHqa/3bX+atLw3YS6qqeRFLM6/e2Lv2V72JqckeaJ4uFp05fEcv4hdUlS2i+4/zt/u1taJbeSiKy1j6xDFN461NYJVmtINsS/N/Hs+euuRNjfK3z14kqkpyPrMFSjD+GaFm6zbF20alefY7V9v92nWHzq/y1n6xc/Oi7lq+blPYkGjzNN8zL96t6GwidtzLWTpqbIEb+OtuL/V1HvfZLjyxDyYk+7UU00Ty7mbZTrmHyYtyrWPeXOyL+He3ybK0lGRtKRFc3i3l667t8VSf8JDFbfuPm2Ku1dn8NU7yH7Na/Lu82s+2s2uf3rffpRox+I5/dOg02/lmZ23Ls/2K7jQZp9iMz/J/t1yWlaV5K/LFXY2CbLfazVfNKJrSOhhvFd0Vvv1qwv8ANXIWCS7t235K3Ybln2VjKPOdxy/xX+Hq+M9EuGs1X+1U+eJ3/j/2K+V7yzls57iC5i8mWJtjI/8Aer7iS53yp935a+ffj94Ag0eeLXrb/j0nbZOm37jf36vl5T5DNsBHl9rE8U30/f8AL8tPdFh+Xd8j0x/41WuOpKX2j4eXNEH/AH3zfx1E/Sh3++u2hJt/3vkrGX90XKMTzX/iWpkRv4vk2VCif3ak++9bc0vsjJE+T5l+dKe9yzxbfuf3ahhdkd1+XZT/AJZmR933avnlH4okD4X8lfmo/evL8r0x9u/5KPmT7tRKpzGfN7xY85kXb/G9PfduqvDNv+9Uu9X+ZaI+/wC7IZq6Ujeburv9KTfEn3d/+3XB6VM1dhptz8u5l310xoSicWJhzHced9mfav3K7L4aeJ4vCHi/Stcf50s7qKVk/vLXmVneNebGnauj02bYj7vuf3K71CUXyGNKTgfrb4c1m38SaNZajbr/AKPdRLLHu/u1sV8+fsyaxrms/C3w/wCTd232e2ZoZYpU+fYrfw19AJv/AIq+drU/ZyaPZpy5gMiltu7568Q+NPwOg8YP/aFveTWD/wDLfyf/AEKvY9Qe2s4WvLhflgVn37fmWks7u21WzWeFt0Mi8bl20UqkqUuaIqkeb4T4v8Z/suaV4V0Jden1++vH3JtiuF27mr6k1vxxongfw5ay6rqKWbpbLthVvnb5f7tedftC38XhjSFguZ2mtZ13QW7/AMLLXyh4q8Wz3O+e+vGm3fwTNvr1lR+sx53I78Bgqlf4j1L4g/tT+IPEEhs9Knis7J/ldHiV3da8V8VeNr7WGla5vJZnb+N2rmk1LzmdlXZsrP1J2eKto0acNon21LDUqMfdLCaq3m/Mzf8AfVacN4tym6uJebYyVt6PefK/9yjmielCob0z/uPkiWsF/netV33puX/vis25TyXRttH2fdCUjC152hRPm+/VG2m+X5ql1vc8Dtt+7WOlyqInyVH+I82Uo8xrW03zbd2ypbDdNdbpf4F+X/frM+0q7/8As9aejzLsl3Lv3fx1PvFxlzli5/vN89Y95udX+Wti5f8A55L8lY7zbGdfvvS+IJFKabZEiLUtm/nOm5aqPNE6/Nu31NDMuzyvm/36vmj9oIxNrfvlSrHnfN8i1n2e1P71aaIuyj3TsjEqXLsj7W+7WPfp8vy1vXm2ZU3Ns2VmTQq6vUfD8JjVOS1JPm21kom9q6C/RfNbctY6bftXy/Ilbcvunj1Y+97x1HhV9l15X9/+Ou2eFvsv3fnrz/RLlobpHZv3VegWz74vvV5VePvHq4b4fiOZ1VG3fdqrCm9N1XfE7+Ts/uVlWF5v2feRJfu/L96vocBP3T5XNo+8bVhbNczptXZ/t19C/sefY4fjJt1Db5r2f+hu/wDC1eJaIn7j5a6DTdSudE1G0vrFmtr2Bt8Tp/erzcdiOeXKd2EwX+ze6fqQiedvb+Ouf1WS1XWU02T/AI+JYvNi3/xLXjXwZ/ao0jxDAmm+IZ10e9iXZ9of7kte1+LfCum/ELw/D5F9sliXzbPULf76NXz9SmfJ16E6VX3jwzxhYN4Y8RzafqreTZX7b7O+2fIr/wBx65G/e+0G/Tyr7+zb1v8AVTP89vPXXeNvEmr+D9Ol0P4jaG2t6FL8i6zb/fRf79eOa94nXwxpbrZzx+M/BVx8myZv9Ita5uSZETuNS8eaVc2v9g+PdKWwin+RLv79vL/uP/DXk/xU8Da58NNBuLzw9qba34KvU2Swu2/yt1YWpfEuCwt0s4m/4SHw5L96xvv9bB/uPXGW3jzUPDaXdrpl3O+hXTbG0y7+dFWu6lGpEsNB+It9D4I1PwvOzXmlXXzxb2+eJv8AYrQvPFU+t+DdEsbyXfcaWzJE/wDH5TVwVztSd5YPkRv4P7lW7OaXZ5W6vSjGXxBynvnwy+K0Xgz4EeLfDUcmzUNUvH8pNn8LbK67W/G3/CAfs7eHfCemMqanrP8Apt1Kn30Vv8pXzbZzfwtXWprEut39lPeM0yWu1Nn+yv8ABUSoc/xESifXtn4wtvgno3grSrmzn1jWtStVlliib597bNle1eE/Hln4knexNpc6VqCL81pdr89fBH/Cy75/G8Xii+kW5u7f54Ef7kTbPk/74r6u/Z4bW9T8MX/jfxZfrD9v+eB7j5dif36xqUuQylT5hP2ufAcXif4bS69Ev/Ew0b51/wBz+Ovzv8VP51hFKv39yv8A+OPX6a/FrxDYzfBnxXcrPHc272LosyNvR6/MDWJmTTol/wC+qrDc3OfTYCUvq8oHL3PRK7Dwf45i8B+BfGE/37i/8q3gTb/Hs/8As64mab76/wB+sXXrzzorfT1ZditvbZ/E1fVVJR9l7x48eb2vKWPCWmtDYP8ANvfdvlf++1dxC7fxKu9lrJ8MWH2a1iZlV/Ni+461vQv+9f5fu18/73MfeYOPJEtW0yon/oVYWq7X1LbF9yujSHfBXP3kP+m0RlLmOzm5zVsLzydi7a0/9d/u1j237lX/AL9XU83fRKUebmNuYlvL/ZFt/u1z9hcteap91vlb5a1pk3wS7k+emaVbLCu7bsl/3a6Y1OeJmV79/Ol2staGm6VFsRlqo+x7j96vz1uWe22VEqIyiPlNS2hVIqvW21/u1nwuz/6v7laFt8n+/V8p1x5jSttyVoQo33v4Kz4U/dbv79W4X2fdqOU6uYu/Kkv3qi1LTYNb06WznXzrdv4H/hpkL7/3rLVhH2IjL9z+5RIxqx9tDkPk34keDP8AhENee2Xc+/54t7b9q1y8L/PuZf8Avivpr4x+D4tb0H7cv/H3ar/c/gr5neH5fu/PXNLmn7p+cZlhPYVCJ9rv8y0xHWmzQyw/NtqW2+dX3VHLGkeJykQ+8m2pf4fu0x3+RF3fcoRNku5mqebn+EB8O359y/P/AA0ed+9+7spiOyP93/gdPdN7JV+8LlGOm9nZafD/AB/LRN5jptVfko2eSn3qz5eb3iOUfCi7vu053XftVfkqLZ+9p6fc+793+Or9p9kPZmnZvsf+5XVWF5si3VxUPStKG5b+Ld/wD+OtqFeUZcsjGUfa+6ep7F27VXY6fwPWrpW6uaR2efasu93rq4bb7NZbVbfLtr2OWXMEqEuY+0P2LtOtLbwLf69d362M8s728aPLsRK+ibDRtR0zR3ittba8uJpPNiuLtd9fOvwK8R/D2D4ceGvC2qP52pSh7iWNtyxb2d/mbbXs15qfgl9Si1BvEkFnJpvy+Ss6p/32rfM1eRXi5Tej+43g7+4js7y51uH7AsEFtc/8/Urts/75rN8Q+LbPRbzzNRsLpLS1Tzf7QVG8pK+b/FH7RuoaLr+oTeHdQ+32kr7V+0ROyRL/ALO6vOPGXxv8W+MrW4s9Q1eT7FOuxre3RYlqY4OSfvbHtUMtrVPeHfFr4q3PjnWri7u5W+yRMyWsX8Oz/drwbVdVbUp12/cX7tbXiTUnhidV+SuKtppXuN38FeulCKtA+sw1L6vHlOlhfZa/MtVbyZXi2r/epjzM7JEtVJvnl21hzSidXwmbqSN8nzVbs7/7NEjM2ymXMK+U7bfnrJ+0t9l2qtMj2p1Ft4ngf91/H/fqw9+ty/zV5vNcywvV621h0f73z1qRLEnQaxN+6l+XfXGJctudf9qugmvPOi+Zq593iS6+7XJI5ubnLaTfJ81bWlTfaYv7lc+9yqfK1aeiXizb4l+TbVSjKUS4ykbHyw/xM7/7dZ9z86vuX71W7n5PvVU+V2rm5ZR+KJcv7xmeTsV91TI6J8tFyjIyLUUz75fl+SrlKJHMaVs+zZt/jrQRGR6x7C5WF923fW2ky/3fv1jLmj8J2RlIZebpl21kTJLu27v3VbU23Z89Zk0ywrtWtqUZT+IJTkYt/Cvn+bWS6LufbW7eIsyJWFc7vn2/JVypnm1JfzFu2/cyp81dDYX89sj/AHXR/vVy1t8j/vfv1tWHztu/9DranShV+I83FV5UY80Buvar9pR9336u6D42trzwN/YuoW2y7sm/0W+RfvJ/crmvEj/xL8jfc2UzRIVm0t5ZW/e/N8iVUqapfAeVKr9Y/iHpfhWZZrP5W/ir1j4G+HoPEnxc8NWM/wA8Xn+a3+3tr588H6x5N7LbM2xXVNv+9Xuvwo8W/wDCJ+OfD+uS/wCqs5/3v+5Xi14+8fSUKv8AssowPsv4i/s8eE/Ge7zbH7Bdp8i3Fv8AJXmmlfCL4t/Cuf8A4orXv7Y0/d/x6XEv/sjV9TpNaa3ZRahbMs1vOu5XSuK8T+MF8GXUr6ho2oPYr927tEWVP++K5oyl8J8LVxVbn5Z6njHir46/EPwrpr2fjr4eRX9ky/vZrdfk/wDZ1r5U+JfifwrreqfafC+n3fh53/4+rSZv3X/AK+77n9qH4c2Ns6Xepz7P4oJbNnrwD4v/ABm+C3i1HitvB0l/qDfduIYFi+b/AIDWsPi5uVhGX90+T5tz723VV+zb3T5q2rxIprp2gi2RO3yp/cWons183bt2PXVGXvGhmTWa7dv8dTW1tsXbu+erqQxI+2jyVmn2/wAddPNEtR55Ak2z71WoZl+6/wDHVuHTV8r5qpXlsts25G31jGrHmOyWCrQj7WUTpdE+zPqNu2obv7PRt86J99l/uV6h8Qv2g9T8bWdvotsn9j+HbNUSKxi/i2/368F+2Mn8VWIdSiSX9/8AOifOyVrL3jg5T13SvEPjjxtoMvhPQ7G51XTHX5orGLf/AN9vXk/xH8La54IaW217SLnR5f4Eu12b699+HX7VfjqwsItP8L+DLF7Rfl2W9nK//oNdH8StY+KPxy8KvouufDuOGL+GVIHV0/77esqcmp8zVjro4uVKPJY+DLm8VIvP+Xyn+7WLols1/qm1vuJ89fSvjP8AY/8AiN/Zf2xfDTQ29ur/AOqlR3/74rxLw34eudNvLiK5g2PE2zY/396/wV6VSupx906sJTjUnzHQWe5Pl2/Iq1p2cLIzNTIXidd3lbHSrUz/AMS1zf4T7ClHkiTb9kX+xXMzPvv/AJq6ZHV0+789cpM/2bV9zN8m6sYx97mOn4Tb86LZtarENzvZNv36ydip83/j9W4ZorlPn+/VypxmHxmwltvif+/UD/uYNytvatSzhiew3f7Nc1rEypL8rMlXTpxjE25R+mw/PulZnetiGZn+ZvuVz9tN827d9ytW2uVd0qOUiMjoLCbZ91q07ZFRtzNWDCibt26tOFG27Gaj4Dc2IXZPu/cq7C67/mWsW2dvnVpa0PO2L8zUS974SuY0rl9nzbfkoS5VE+Wqls8rxbWrQfyoVTcqvR8JtEidPtMEqt86Ouxkr5/8SfB/XLa/uG0/TGubTdvV0ZESvfft6wt92pv7S+4qt+6q4+4ebi8FTxHxHx5rej6ho86QahbNZyv91H/i/wCB1jonks9fWfxR0ez8Q+C9QadV+0WsX2iKX+7XylMn73/0KsYyjM+GxuC+rSIXTe25m2UJ8jb5fuUJ/rX+ShHZ32svyVzVOb7B5Uh7pv8Au/coT7jvtpnnfN8tP85nTbRGP8xHNIZDMz76mRF+625P9+mb2hT5WpnyvsZvv1H+Ekm3rUP3Plb7lPdPuL/eohh2fM3z7P4Kj3iIlhNvy/3K0IUVPm3b6zYUZ3+b/gNaFttdkilWpkanqelJp9tcebLE1y7v8u/c9dL9sa8l+6qf7CVO/wAO5fNRorxUT+5trY03QYLBt237S6/x19HKf8p6tDK69X4z2r4JfFaD4Z+Emtm0GG/1D/lhdsq/KzfxO/3q43WPENzrF/cXdyy+bLK8vyfw1i/adn7rdsp33F3N89ZwU+fnPp8JlNLDy5hl/f7IJfm+eudhvGT70/yf3KNSv/mdVrPT+8yVUpRPXlJwK/iS886CVt3ybdnz1z+m3Oz+LfWhr0zPFWRpUypFKzbaz+yc8uWZted8m7dTPtn32X59tY7zfP8Ae+SpUuWR3+X5KxjEksPfq6O3zIjVn3Lr5Xy/coS885KbMkT/AMNHwyOWRmXO2ZkVn2VlTboZXXdWrNCqSo22q95D53zrtrqImS2F+rr96qt//e21mQzMku7ZsStNE32/m7t6Upe6cftQmmZ4v/i60PDb+TK8cvzuy/wVmI+/+H7tW9HfZqUW35Kx5pSOmlV5zqkRX+99+q+zZvp7zfP96ovOV3+aiPN9o7OWP2jMuX33G3d8/wDcqJE8ld1Xby2X/W1UT52+b79E/h90x/wliHe+xq0IZt+z5vu1Vh/2vnq7bQq/yqtYxlzfEd9Ie7/xVUm3OtaDp5PzbKqXNyu/7ta8sQlIzZvkfay1mXNt83zNWrc7nfd/BWbcuz/dWtonm1Ymf81bFhMuz5vv1mf7LVb025V5UWVa39pyHm4mnzxM/wAVIv2hP7r/AHat6JpUr6R9s+X7Pu8r71X9Vtt8W1lV0qKF1tovKT7ldcffPmP3v8pz9/YT21758E+x0bevy16n4V17+0kRmZd6/eRP4K4GaGW8ldVi+Rf460NHeXR50lVf95P71cmLw3PH3D2MDifZS5Zn31+x18SdSu9euvCl1O1zp72zTxO/30219U3lm0yf3/8AYr4b/YfvlPxbu4nb5msW219e+MfCGteLJhbReJJdI0rb80Viv72T/gdfMVKfJM4MzjT9rzQPO/i14z+GHg9Zv+Eo0/S9Svf4beG1V5f+B18i+OfHjfEi9ez8HfD5bC0/v2Nn+9f/AL5Svtax+B3w88IBry80yK5eJd8t9rMu/wD+xrkPEX7SXhrw5L/Z/gnw7L4gvvuqljBti/8AHaun/duzy4yt8Op8q6D+zH8VPE+xovDX2CJv+Wt9Oif+OV2Fn+xD4/uX3X2q6NpqL975meu11vxz+0V42d/7K0FtBtG+78qxOv8A31Xg/j/UvHum6k9p4s8S3M1xKv8Ax7xX2+tpU6j7I3XtDY8bfs/WfgO1llvviHpdzdp/y42io7vXlVmipcbt3/fdRTbdyN8zyv8AIr/edq3bzwTq+g6JFqur2zabb3TbLWG4+WWX/gH92tow5I+9I6KEvZT5pDE+9uZt6VlaxNE+xVasx5mtkdWlZ/8AbpqO1zsWL+P+Oop04z94+gxGZe1pckQmuVdqtabry6bPFcqsczp91Jl+Sse8RoZdv8dWNK1KfTbxGj27lrslGPKfPSPfvCv7bfiPw3FFA2g6XcxJ937PuSvQrP8AbtttViT+0/DmoQv/AHLdt9eRaD+0lr2jvF9s8IabrFuq/ft4GR67qz/ax0jVbfbP4O1Cwf8A6dIlf/2SuGcIT+yc3LGcveR6n4W/at0xJ9y6RqkNq33klg+T/gT76+L/ABtqsHiHxr4g1Wzi8m0uryW4gh/2Grq/jN8dV8QxJY6ZBPbO6/N9oXY+3/cry/TblnT7v8NVTp8vwxPosrw8Yy5kacPzxPuXZUsL/wATVXhufl/2KY94zp935/8AYrr5JH1kpF7e235v+A1z+sTfZrqL/b3fPV2a8l2fN9ysTW5t6f7lOMv5iOYvJcr/ABfcpls/73bu2fNWf9p+VGVf+AUfbG+T5fvUSkHOd3baqsNukTSrs21zOsXjTX7+U2+Jfu1Smv1REX/vqs2a8+bcrURlEuVU3bN/n+Z/vVu2aMj/ACr96uc0pGfZLt+d/u100O1FT+/Ue0/mLibFs/mPtZfnrS3/ACbt2ysq282Z3aKOV3Rd7bF31ehTf8zfcraNOPxHTHlLttumatWFF2o275aow3OzYq1Beal8yLF9/wDiqPtF8x0SXKo+3dVe8vGd/lqlC/nRfNVhLaXZu+/W3IHvELuz/eq9s2QfLRD935o/npzzbF3LXHXj9mJocr8Tr9rPwHqcW7Z567N9fM+zeqbm2PX1R8QvDf8AwlXhWWCBv9IVvNX5vvV8vzQ+TeXEX8dvK8TVjTp/3j4zOObmM+5h2b23b3qvC++WtCZ137WqBNvmv8tRzfzHypHMn/fFRTPsdPl+SrE3z/LtWmbFf5WrHmiAI++Kj5kXc1PdG2/ulWjZsXd9+rjL+Uz5gmdk+ZaiSZvvbqsbGmf5mqu8Lf7lXzDLUMzfI2+ryO275fv1nw7tnzL9yr0MzOqNt+eip/dH7OMz6kttYWaJNtTfad7bt2yuJ0HUmfe0qqny72Suo025iud+3/fZ69KNPk90/VeY2NiuvzVK7qkG2qSXO9dqtVWa8Z7eVV++tdMeaETb7Jmal/rfu1SR/wC9Ut5eLv2/Lvb56zftKzPtibe9Z8xzVZcpDrDtNE6+V/wPdXOQzfN5VdB/x87/ALz1zlzDLZz7pd2ypkcHtYE0L7Gdf4Kle5+esea8++21v79RQ6lvTdt+/VyjHlI5oyNtNr/K3yVKm37tZSXjOm1l+/ViG5VP9b8lYxjzl+6Mv927atUNm9XrSm+fzZV2oirv31RdPn3LW0ZRpHNUlzmffwxO3lKv8NVYdtsm2rtzvf8A2P8AbrEud1tK+6ub+LI8qUZRkaDzM6pt3Vb025iS9i3N9xvmSsRLln+X5kqzYfPdRJ5X3mokOEo8x6E8MW5Nrb6im+d0p6OqLv8A4aZ9pieXyl+/u+5tq41PdPaj75UmSXd/sVFN95G2/douXZ97bW/36bvb5X21tH3/AIgjKRfs0/jb79ats+9fmXZsrKtoZUlRWX561UmbZ86/JXNzfZOn4gm3btyt8lV7lF+9Vh32fP8AfSqVy73L7vLb71EZcvuykWZ8yb22rVO53Jsq+7siuv8Aeqg8Mszv950SrlE4+Uzpk+b+/uoh2puZnqxs3u7bv9iq/krcp/t1cTm5S7CmxU+arcKLeT+REu//AG6zE/cxVu6PZtDZXF8yqm5tn+3W3N/KebieaHwxHzQwWe+KD5E3fNVK5+f7v9779SzJs+Zt1Fs6o+5l37/upXfGPunhc3PM9Q+APjlvhp8Q9C1fd/o6y+VPv/uNX6n2l/bapaxXVsyvFKu9a/G2HUvOaWLyvJ/vb/4K+8/2NPjZBrvhz/hFdVudmoWf+oeZv9alfPYuhL4zrxdHnpc8T3Pxb8NdP8baik+sXFxc2US/Lp6vsi/4FVy20HR/CFg39n2llo9lEm5nhiVNv/Aq6dWV1+9XhnjHwZ4l+Ot/cWc99J4b8J2srRbE/wBbdf7VeXf7J8/yykeXfHL9rlbaWXQfA/mXl63ytfJ827/cryLwT+zH4/8AivevqutN/YNvP87XF988r/8AAK+z/BfwO8H/AAyiRtK0yB71fvX19tZ68w+N/wC0za+D0u9M8PeXf6wvyed/BF/uVrGXL7sEVGUfhiZ6fDT4U/stacmtaq39t+IFX919rZHff/sp/DXyv8WviXffE7xRLqt5tS3T5LW3T7iJWtD8PfHvxgvJdeuYl2P87X2py7EX/cT71eX3+5JbiJf4G2b9uzfXZShU+KXvHXGP8xRvHS5barVAkzIybW+5Wvo+mz3975EUDO71Sewl/txLFYm83ds+7XZzR+HlNCvcu2z+/VSHdM+5a09SsJ9KupYrmDyXT+D+Oret6JeeFbfStXii860uvnX5f/HHrmlUjD4iTsPhpD49s4H17whBBqVuj+VPbv8AP86/7Fei6l+0PKmh3sHiDw9PomppE+7fFsT/AIBWl4V02D4aaulzYz/8SLXrP7RsT/llLXhv7RvjOLxP4qi0yJmeKKLfK/8AwP7lcsX7WXwlUqfPPlPOra/n1i6uNQuVWaW6bzdn91f4K2oUl8r+5VKwhWFU+XZ/BWm/yfxfvU/grq5vZH3OGoRpQHQ/uYkWhNru602bcioqxb3aoYbldsXytvf5K2/vHTyheIvlI27/AIBWbqvzruatC5uVf5VWszUk86Lav32q+bnHeRS8791to3s/3V+5VK23b3VlbelW3fyfK3fclbZvrGUuSRzfAI94qL5Tf991ShdXleqly++4fa3yVYsE/e/NXT7SMonLGXNVOz011RYolrah8z5F2rXP2cLfutqtXTW3m2yIzL89c0ffPYiaum37Way7W2PKuxv9pK04X/dbfl2VzMMyunm1sI7I277lXzfZNoyLb3P8K/cp8Pzp8u2s+aZUlRqtQzbH3ba6YxOmJt6a67K2IZmRtv8ADWFbfc/261YX/dfN/D956Zf+ItJCr/LR5Pkvt3fJT02pFu/jp/zP96uWQRkM8lUi/vp/t14P8YPCsWiXj3NtAqRXXz79tfQDw/3vuVmeIfCtn4htfIuZWTev30qPYnn42h9YifHs0Mv3dtV5kZPl219FXn7PemXn+qvrtHX/AGvvVwvjb4Lav4Vie8g26laJ/c/1q0ShLlPha+Ar0vsnlj7odit8jtS7Nj/NU9zDKm9mi2bG2fPSp++Xb/HXNGUftRPMlGUPiIUdoUp+9d26L56N+zfuVvlpibXT5VrHm/kMfjF87e33aR3/AHvzU/8A9lpkMyun3VeqlUl8I404j0dt/wDDsq1C6u2379V0/fP8y/cq9bQy7NyxN/f+Suf/ABFy9yPMf//Z"/>
  <p:tag name="MMPROD_10203LOGO" val="iVBORw0KGgoAAAANSUhEUgAABJ8AAAT4CAYAAAC2fGOTAAAAAXNSR0ICQMB9xQAAAAlwSFlzAAAXEgAAFxIBZ5/SUgAAABl0RVh0U29mdHdhcmUATWljcm9zb2Z0IE9mZmljZX/tNXEAAP+QSURBVHja7J0FfFTX1sWRuqExEqTQUqFe6vbq7u7u+urtV31VIESB4O7u7u7u7u4QSDKT2d/Z+9xz587kziSBTJCs+3v/F4rMXD13n3X2XrvU77//XgoAAAAAAAAAAAAAgEig/y+1CgEAAAAAAAAAAAAAUJRAfAIAAAAAAAAAAAAAEQPiEwAAAAAAAAAAAACIGBCfAAAAAAAAAAAAAEDEgPgEAAAAAAAAAAAAACIGxCcAAAAAAAAAAAAAEDEgPgEAAAAAAAAAAACAiAHxCQAAAAAAAAAAAABEDIhPAAAAAAAAAAAAACBiQHwCAAAAAAAAAAAAABED4hMAAAAAAAAAAAAAiBgQnwAAAAAAAAAAAABAxID4BAAAAAAAAAAAAAAiBsQnAAAAAAAAAAAAABAxID4BAAAAAAAAAAAAgIgB8QkAAAAAAAAAAAAARIwIiE9xVCo5ikolMZUBAAAAAAAAAAAAwIkGazspccef+FQmNZ5OS69BFZpeSpWa1aHyTS9WXAIAAAAAAAAAAAAAThAq8M+MS0TjOSWtGpVNrXr8iE+lU2KpSotrafrmebT94E7aenA7AAAAAAAAAAAAADiB2HFoF83espCqt7qBSqcmUJm0ePUz/jgpu0uJpYSWdWn93k2EDRs2bNiwYcOGDRs2bNiwYcOG7cTcNu/fTtVb3yCld2VSE44v8alKi2to1e71RD6i3NxcAAAAAAAAAAAAAHACwduaPRuoasu6VCo55qiEpwiITzEU1+JqLT4RxCcAAAAAAAAAAACAEw0jPsW3vFbEp+Or2x3EJwAAAAAAAAAAAIATGohPAAAAAAAAAAAAACBiQHwCAAAAAAAAAAAAABED4hMAAAAAAAAAAAAAiBgQnwAAAAAAAAAAAABAxID4BAAAAAAAAAAAAAAiBsQnAAAAAAAAAAAAABAxID4BAAAAAAAAAAAAgIgB8QkAAAAAAAAAAAAARAyITwAAAAAAAAAAAAAgYkB8AgAAAAAAAAAAAAARA+ITAAAAAAAAAAAAAIgYEJ8AAAAAAAAAAAAAQMSA+AQAAAAAAAAAAAAAIgbEJwAAAAAAAAAAAAAQMSA+AQAAAAAAAAAAAICIAfEJAAAAAAAAAAAAAEQMiE8AAAAAAAAAAAAAIGJAfAIAAAAAAAAAAAAAEQPiEwAAAAAAAAAAAACIGBCfAAAAAAAAAAAAAEDEgPgEAAAAAAAAAAAAACIGxCcAAAAAAAAAAAAAEDEgPgEAAAAAAAAAAACAiAHxCQAAAAAAAAAAAABEDIhPAAAAAAAAAAAAACBiQHwCAAAAAAAAAAAAABED4hMAAAAAAAAAAAAAiBgQnwAAAAAAAAAAAABAxID4BAAAAAAAAAAAAAAiBsQnAAAAAAAAAAAAABAxID4BAAAAAAAAAAAAgIgB8QkAAAAAJxFe8nq99n87fx0JfLk+jc9HJFBojnTz5Yf+fsHaH9wHAAAAADiegPgEAAAAgJMCb66XPF7GIz9FePKGCYKcotDRCkT5CEY+r45jvF4tiPE+5nhyhGwh28L6b6/6Mz4OjzkW/nfqgzh2yy2G/TUiljl/5nxa4h7vP//kc27OfaSFPgAAAACcuEB8AgAAAMAJi8k64p9HJMiwnqP+bXaOhw5mZdLOzN20cf8WWrFrDc3ftpSmbZpLY9dNo2GrJlC/ZSOp/cJelD6nNf07ozH9MTWVfpmcSD9M+Je+HPs/+njkT/Te8O/p7aHf0muDv6RXBn1OLw78jJ7t/xE93vcdur/3K3Rvzxfp7h4v0J09nqPbuj1Ft3Z7km7u9jjd2PVR4eauj8nv3dHjGfk7d/V4nu7u+QI90PtVeqzv2/RM/w/phQGf0Mvqs18f/BW9Pew7en/Ej/TJqJ/pyzF/0Pfj/5V9+mNKCtVT+9hobltqv6g39VX7zscwfv0MOaZ525bQyt1radP+rXLMfOw5Ho9f4DoS4cpxLXBvAgAAAMAJxCcAAAAAHJdoQclXYEGJ//6h7MO0K3Mvbdq3jZbtXE3Tt8yh4WvGU69lQ6jt/F6UPqs9/TIpiT4e/SO9NuRzeqr/u/RAr1fotq7P0FUdHpCAqGLTOlQu42I6s1EtOi29Bp2SWo3KpFRVgVIclWpYiUolVqBSDcopztU/E/nX51n/fZ71Z+fp308sb/00vy7v+HUFPw2DqeigQtC/M59fXv95YjnHdzuoz7/Hf6ey7HvplAQ6Na0GnZ5+vhzbuU1qU4Wml1DVltepY79fzsF9PV+hJ/q/Q68O/Yw+HPUD/TSpAaXObKvOXU/qsXQwDVszjqZunkVLdq6Sc7xbnetMdc5NUFlQoYpFKtzjAAAAAMQniE8AAAAAKBSmDCsPjvIs++/mmqylAmQrqXjlYPYh2rJ/Oy3fuYambZxHA1aOoLYLu1PyzJb068Rk+mDkj/RIv9fpPz2eobqdH6ZL291FVZpfS2c0rkllUhNUTBFHpZKitRAjwszZlmBzjl8oYpEnqZIKiKIU0Q5iJCYRUmMdsUqc42ccFUns40Lp1Piw/x1I8D7F6X1OidX7z8cixxTlJ6myJXDxeThXnxc+P/XPUvDvVdLnTp1DPpenNzqfYptdTZe0vVOd64ckS+vRfm/Q+8N/kGuRpK5JG3Vt+q8cTlM3zqGlO1bR1gM7KFNdwwJlVfnIvkec91bAfYYSPwAAAADiE8QnAAAAoASLTw6xSbKXcsMLDVk5HtpzeB+t2rOOpm2cS32XjaDU2a3ox4n16IMRP9KT/d6l6zo/RLXb3k7xLepSuSaXUmkWlIyYZDBZQSZ7SIQkS0AS8cgSYSIoFJ18xPnPW0qM/3zyuQ3IyDIZXBW1mMWof18xow5VaXEtXdD2Fqrb5SF6qt/79NHIn6RUka8xlzJOVdd8zd71tPvQXil/zE+YMmV98JkCAAAAID5BfAIAAABKSjARrjROxKUc2nlwD63YtZYmbJguJXBps9rSF2N+pecGfkh3dX+BLmhzK52XcZGUuZVKruIva+NsHBGSoqysnRidrSNiCAsjVSQbh7OBGPNriEbFC4uBpdOs857iFKzitFjlFKXsMsVyUgrIZYDl1LXne+BOdS88P+hD+lzdG6mz2si9MmHjdFq+a43cQ2zGHu5eI5TzAQAAABCfID4BAAAAxwemJM7t9wP/2/9ryWIK47e059BeWr5rLY1bP53aLepB/05rQu8P/57u6/0iXdv5Iara8no6Lf18EYxKNYyiUvXP0WVvIjBVtMrATIZS3tIzFjeMyGQEJrf/hhh07CmTlmBT2iEOllb/nSerypQ2OoUpvje43C8lTgTJqi2up2s7PST30jvDv6V/pzaRe2zsuqlyz3HmnC83vM9UqOdAfjrL+nKRTQUAAABAfAIAAABA0YhPXm9gqZz82goQQuhMHo9XuqMt2L6M+i8fRYkzmtJno3+lR/u8TVd0uFvMq89pXNuf7SIlWZY5timDMyVwEGlA2DjQUeonZX7lHUbrleX3z218kYial3W4ix7u8wZ9MvpnSpzZjAasGE0Lty+Xe9Xryc03U8qITyjlAwAAACA+4YIBAAAARSU+WRNs7fidd8vKyabN+7fTzC3zqc/yYdRgejN6a9hXdE+Pl6hm65vp7MYX6Owk7qZmMpc4c0VK4mL0n8FfCUSEeOv+irPK+mK1OGW6ELI4lZIgImj1VjfS3T1eoLeHf63u4eZyL8/asoA27dtKh3Ky8vWVAgAAAADEJwAAAAAUEF8oXyb1e/sOH6BlO1fToFWjxWfnk1E/0729XqQ67e6hchmXWGVylaysE8vI28pecvos+UnQHeYglIAIdf8z913ZtKp0Slo1u7SP/9v2/eJ7VESpclSqPvuHVRSxqlyTi+mK9vfR3T2fF/Pz1Fmt5d5fsnOVPAuhnhMIUgAAAADEJwAAAKBE4SwTsn/P4ePkc8toUr+1//BBWrR9OfVcOoR+mdyQXh78OV3b6UHpIldWTeJFZEos7zf6NplMqXFqQm9lnThEADdhAAIJKC4RqpSL11fgr51xZZxVxhdldeozJXyV6JS06ioYrivPwquDv6DfpyTJM8LlpWEFKfWcea3n0eP12OWrHpTuAQAAABCfAAAAgJNBfHKKTW4G4NsP7pISo25LBtJPExPpmQHv0+Xt76WzG1+oXvpxDv8cUzIXjVI5UMIwpudcumf5lBkBNimOzmp8AV3S7k56qv979H8TG1B39SzN2DJPnq1cb97nzn42IT4BAAAAEJ8AAACAExXpOOeShXEgK5OW7FhFvZYPob+mNKLnB35EV3W8n8o3uVTa2fsn1BWtjnLODJIEZCyBEp9FVSa1qnRUlC59XDZqfMuk5PRcRQV5ls5rcrE8W88P+oj+nJJO3ZcOpEXbV6hn8CDK9QAAAACITwAAAMDxhy7ZyQ3oPCd/5g1TPqfe35x5MWnDLEqf3ZbeHvYN1e38MMU2v9rvzyQZTeV1iZFVMscTa5TGAZC/n1Qpq8S0dIB3mcmSirE6OVbQP1PiKKb5VeoZfJDeUs9i+uw28mxuPbhDntW8WYm5AZlRzi6TAAAAAMQniE8AAABA0YtPlj8M+8UYz5iAzCafP6up97Kh9H8T69Ojfd+k6q1uoNPTz7c6fJ2rhSaHEThK5wAoppI9MTavrIUoKWWtSGem16IarW5Sz+pb9NPEBtRz2WBaqp5h9lwLfr55HHCOARgXAQAAQHyC+AQAAAAULd68mU17D+2nWVsWUpsF3emz0b/Rf3o8S9Va3qDei/FWK/ly2p9JvSvRVQ6A4wfTgU+ypziw5gzEBuXl2a3S4lp5lvmZbq2e7Rmb59PuQ/vylOnpUj2MjQAAACA+QXwCAAAAjvTF61JFl5l1mOZuXUwt5nWh90f8QHU7P0QVM+poE2TObGIkm8nv0cS+NKatPCb9ABwPJXuO59LyjSpj/NS40x4bmptSPfVrfsav7HgfvTP8W2o+rzPN3rJIshzdfKMwdgIAAID4BPEJAAAAsNut5xrvJkfHq+AyG8ls2rpAxKa3h39N13Z6iM5qdKGalFa2SujUBDW5cp7yOXg1AXCiCVLxocv12I+Nn3WrVO+sRhfQ1R0foHeHf0ct53WlmVsWyFiRp0zP6y/XRWc9AAAAEJ8gPgEAAChRmEmgV3ekc2yHc7Jp4fZl1GFRb/pk1C90S9cnqWJTK7OJJ57s1SQd6ODTBECJFKj42edSWuMblRxHFTLq0A1dHqUPR/5IHRb3oQXbl6qxJCvIvNwX2KgAAAAAgPgE8QkAAMBJ+jL15S2T2bR/Gw1cMYq+H/8v3dnjearS4hrt2cSd6HiCmRxre8T4MySQ2QRASRei7GwpHiM4M4rHDDV2xKkx5I7uz9J34/+h/itG0sZ9W/N200OJHgAAAIhPEJ8AAACceHhzA8taPFaWQbDgtOfQPpq0YSYlz2xFT/d/T8yFJZuBsxikjC7KX3KDEjoAQNjSPL8Q5c+MivJ3t0yOo/gWdempfu+qMaclTdw4g3Zl7nUVokxmFLKjAAAAQHyC+AQAAOA4FZ5yPB5FTh7BictdVu1aR10W96dPRv1M13V+mM5tfJHl21ROl9JxC/ZUlNIBAIoSh2cUjzUNo+icxhfKGPTBiB+p8+J+Ejv7grKinGI6SvUAAABAfIL4BAAA4DjBF5TdlJl9mGZtWUgNZzSnJ/q9Q9VaXk9lU6tSqUSrlI6zE1KqUNk0dKADAEQ4Y8rurFdVi1E8BjWsRKVTEqhW61voyf7vUoPpzWjm5gUyduXxisIYDwAAAOITxCcAAADFQ3A5SnBnKfZuGrJqLH037h+6sfOjdGajC3TpS6LJborTpTFp8dJeXZfJQHwCAEQOGWt4zFFjjRl3WITi3xMhKskq0UusSGek16LrOj1C34z7iwatHCNjWp4OevZ4iHcCAAAAiE+4YAAAAIpOcHKUnQRMxNR/rpRyun707vBv6dL2d9IpadX0RM54N6ErHQDgRMB00UssL15Rp6RWozrt76a3hn1N7Rf2pOW71gSalqtf53pzyePxkMergV8UAAAAiE8AAADAkb4AHYJTrtcnk7CmczvRMwM+oOqtbqRT06pTqaRonUFgsptgEg4AOGGJ08F+UmXJiOIS4YSWdaWEuPnczrR0x2ryenIDhahcf5MFvDcAAABAfAIAAADywZcb6L57KPswzdw8nxrObE4P9n6Nyje5VIx7dXZTtJ3dxFlPXNZiSlswgQUAnKjwGGbGNBnPOPgXr6jKVDGjDt3X62VKnNGMpm+eS5lZeX2i8C4BAAAA8QkAAADI9a/Sc1mdvOgcGU6Hs7No2qa5YsLLk6yKGZfpDAD2b+JyOpfOdMbPCcITAOBkEaDssc2Ma1Kex93zzpMS4/JNLqF7e75I9aZl0HQ1Zh7OyQ7IiDJlyx6vo3ueF9lRAAAAID4BAAAoEcKTh3IUlOtXnHI8Hpq1eSHVV5Oou3u8SOUyLtHldA0rWRlOmIwCAIA//rZ8ohpWlmzQChl1ZOz8e2ojmr1lIWXn5ARkQ7E/lC1AoTwPAAAAxCcAAAAn9QstIMMpWyZJDWc0p7t6vEBnmQ51XF6SHGut+lsdolJRTgcAAMHZUWXTqkoHPRkzWaxXnNv4Irqzx/PUYHpTmrl5gWSTOoUodMsDAAAA8QkAAMDJgdddcOKJz8Ltyyl9dlt6qM9rVLnp5XrlnkUnbj1umYaLf5NVbsLCE0+wID4BAECg+GSPl5Y/lO0RxZ3zEitJRtT9vV+m1Nmtaf62peTzOgdkpz8USvIAAABAfAIAAHACwBMXXVKXY7+89ASHaP3ezdR6QXd6uv/7FN+iLpVKitGCU3KUbRoOAACgCGFBP7myFqLUBCK62ZX0eL+3qe2CHrRh7xb/woCP7DEc7zIAAID4BPEJAADACfHCMtvm/dup9/Kh9MbQr6hayxssD6eKVoZTFZTSAQBAMcHjrbNrXpUW19JrQ76gXsuG0Kb92wLGbrzLAAAA4hPEJwAAAMffS8pRxZGZdYhGr5tC/x37O13R4R4tLnGnOjbGVe+MsqlV7XIRUyqCiSEABSWO3Lo9OsuwcI6AGzz2npJWzT/mJlWiUg3Kia/eZe3vpq/G/kFj1Nh9yOEPZTKiAAAAQHyC+AQAACCieINadJtOSb5cX8AEZenOVWJue3v3Z+icxrW14NSwgrwj3CbHAe3DAQAhs1VOTa8uooHOWKmkfxpj/qTKunQ1NU5EhVPSq+G5AoUTJ1Ni7HvqzEa16PZuT8tYvnTHKhXUB/r1mdJqlOcBAADEJ4hPAAAAilx88ljwr30+ny04bdm/nTov7kfPDvyAKrFxOE+IGZ40I6MJgKMTntLiRXQqqyidEk/PDviQPh75Mz3T/wO6vuvDVKf9nVSr9S1Upfm1dHbjCyWDRf/9qjh/4Miy6ljIFKPyimJU/tzAj6jT4r605cCOAJNyiE8AAADxCeITAACAiL2IeMvxeGnShpn09bi/6MqO96mXUhU9WeHV8zTd9hud6QAoiiwV3eWxVFIUPdHvHTqUpcuhuFtZZvYh2pm5m9bu2UiLt6+kfstHUo1WN0L4BUUgeibo8ujkWJ1plxJPV3S4j74b/w+NXz9dvQM8IbrlAQAAgPgE8QkAAEAB4HI6/09vgJfTxn1bqemcjvRQ79fovCYXW2V12jzclNA5wSQOgKMrixLhKTmaLm53B63ctc6OsZzPpXP7ZVJDMfUvnYbnDxzdPVjGEj7FpJy7kUq5ZyXJsLuv18vUdG5HWs/d8hwbvzdMabb9TkGGFAAAQHyC+AQAAMApOrGPh8eaKPjNww/T2HVTxYj2/FY3qclHlKK87TGDiRoART/xtwXclFiqlHEZDVs9Xk/uHZ5rTu8dfm5ZkNq0b6t6Tm+2zf0BKFJYhJJueRWkW171ljfRJ6N+olFrJtPBrMyATnmmTBv+UAAAAPEJ4hMAAAC/+MSTV4eB+No9m6j53M50f69XtHk4r3qrCS2vgiOrCYAIC1BplviUFE0NZzS3hScjFJvAkH+PS6C0cKxLof6Ykib/DuIwiAQBHUp5QtKgPJ3d6EK6u+cLlDGno0xWAkvyvBCfAAAA4hPEJwAAKOk4O9Z5vbk0deNc+mTUz1SzNWdPxFnd6mKl/MIYGUN8AiCCk/tUa3KfVJleGvQpZXty5FllkcmIT7yt2LmWDudk2xmL2Tk5Mtlft3cjXdDmNhGL8ayCyNyf6j3AvlDqnSBdGFMsb6jkKnR+65vos9G/0OSNs8nj8IbywRsKAAAgPkF8AgCAkoMphSCfX3TadmAndVzUhx7u8wad1egCKtWgnG7fnhITUAqEiRcAkUcbjMfQtZ0eog37NtlxlVfBQhRvEzfMpCva30sT1s+UcjsWoJwBY+KM5tId79T0GtqzB+cVRCpLz/luYBEqqaJ6h5xHZ6TXogd7v0rtFvaSd4wtQuX6KEfdx5KxZ2Xt4d0MAAAQnyA+AQDAyfYyMZqT+jl/61L6dVISXdvxQemqVSqpkoznKK0D4BiinsGYZlfShPUz8sRU/Nyy8f91nR8Wkfi5AR9SVk5WnoBx8/7tdHn7e0QMQOc7UPzEaaxsqGs6PiDvmnlbl9jvIM6EEu8yvJcBAADiE8QnAAA4OfA5spyycrJp6Kpx9ObQryi22dW6lXZSlIhN0tnI8vOA+ATAsRCeYunsRrUkE9Fty/Zk0+tDvtSBYEoVOj2tBvVeNszKKLGed6uUNmVmG3m+8SyDY5XBJ1l8LEKxAX5SNMU1v5peH/pfMdDPyskJ8obCuxoAACA+QXwCAIDjHrsLlumEpXD6OXG2RJsF3enOHs9JOU6pxPJ2Ryy7s1bQrwEAVfzPRVq8bQTuf07ij/jzRORNi7fL4uQzU+Iopvk19MvEhpQxpxN1WtyXBq8aTZM3zaRlu9ZoM/FknZ3IfjssHF/T6UE6cDgzj1DFnSqv7viALoXCNQTH8LnR2Xfx+p2TWE7dv1Xp7h4vUGv1Ttq0f1uAL1TAuwxG5QAAAPEJ4hMAABxfOFuue62XBm+LdqygXyelUJ12d+k22YnnqZ/ohAVAgSfQluBkjJYDxKgjFJ/Kqsm3FpCqBoi+dtZhYkURlkzm0unp51Nc82vpzEa18mQpcgbU28O+URP5btRj2QAav34Gzd+2jDbt20b/Ts1Q3xOP5x0cdxl+pRIryL17Wft76NfJSbRkx8oAXyj2g4L4BAAAEJ8gPgEAwHGEBOherx24czOsyRtm0Xsjvqf4Ftdq83AFMprAiU+cFlF58irEaDijgpH/jtV/p6izniRzI0pnDTasaFFed4Q0/83PWkHEJzEVr6z/DX+e+Uz2XeMgj+E/N8ckZUu6PPbU9Op0Sno1EZ74p3wWl8/KOYih8xpfQvHN61KN1jfSBW1vodPSa+C+AcddRpQtviap+7ZhZara8np6d8R32usslwKEKLznAQAA4hPEJwAAOBZiU67X+ul/QfC299AB6rN8GD3V/z06nSecDc6zJ8MwEQfHZUmOfU/G+cWkZCO2VNbCTmI5fS83OFd3YhShp7KVGRQt/45L0Mqalu9S2mP9OytgOtpyUvPv67S/m+7t9RLd2O1Ruqbz/XRFx3vo0vb/odptb6ML2txCVVpcK0JV+JgpTjKZ2Hftu3H/0DvDvqdH+75JdTs/KJ/Frepjml1DZ6bXso4nSh8vZ0PxMbFQxSKVEar4M41g5RTi+Pyo7/I/+/GFPmb9az72UH8GwJGhs/eq0inquZWGF5awy13ynur3HvVaNpT2HT6QR4Qy7z8AAAAQnyA+AQBApEQnywMjh0vsHKLTjoO7qc2CHnRPjxdV4F7TmnSjtA4cp0imQ3m/qFTvbCpV/1wtsCTHilhyeqOaVLnZFXRp27vohs6P0j29XqAnB7xN74/4nn6flELJM1tRy/ldqevS/tR/1TAatmac0HfFUGq7sDv934RE+k+P57SAkxSlJrhV6Qz1mUclmqTEyffm+nyU5cmmg9mZtOfQPtp+cBdt3r+NNu7fSv1XjKSzG18YXqBJiVXHdz7N3DLffoa93lw6mJVJ2w7soFW71tO8rUtpzLop1HPZIHWcnSlxWnM5pjeHfUWP9X+T7ujxLF3X6RGq3eYOKt/kEsmA0h0rrXImPqf1ztKCXaKVnWVnh8XaZtDhzodkVqVVs0UC2+sqDb5wIIKw4Kru19PTzqfbuz1NLeZ3Uc/FTvtZ4RJzj/UORFwAAAAQn3DBAAAgQuJTrkN02rRvKzWc3oKu6nC/mgxWtTIdkJUAjudspypURcULN3R+jB7u/Qa9MPBj+mDk9/TL5ERqNrcLdV8yWDphTd00m5buXElb9u+gPYf20+Gc7AAD/YJsB7MO0fDVE+juHi+KqFVWMizij2pSnDG3g5WGQXbLeOc2a+t8OqdJ/uJThaaX0vztS+yMDu72RQU8PC1UHaKdB/fQur2bacH2pTRx4wwatHI0dV7Un9JmtaXvJvxN7474lp4b8CHd3/NVurrDAxTT4kr53nJNLqFT06rnmw3GIqARn0wpo7MxAe5nEJGMqNSqDoNyzuZLoGs7PUT1pzWltXs3oUMeAABAfIL4BAAAEX0J+Hz2pHfetqX044R/qVbrW6hUw0q6PElEJ22InG/ZDwDHKKPhtPTqNHj1GMrxesnnLYSS5NMijZv/i5spsWQGWo8Md4L7Xj0vLLgcVQClnrFW87sExDnOEiDexq6fQmdKhlWC3cUuD8nRkrG0ZvdG2UdnGa1uGuBitOzjn+ov8zkIIXyF2nK9PjqUfZi2H9xJq1UgOWL1RCrX5OIC+WKdos4Ze0wltLhOnb8aOmst0cpaM9lUKTG4t0GRUcZ6dlj41CWjCdrTTL3nqre8kX6YUI/mbV0SMDYgRgAAAIhPAAAAComZfHqsEjvnJHP65nn02ehfqUrza3VpDXvfpMYFtH5HRgI4fsWnOJlQsvjkzB4qiKHwkXa9sp8hxd9TG+lJLD8zaUfmgdRhca+QcQ5vw9eMFz+nsJ+VHCWZHFsP7NCt5YM8bAriaZPf+QjIpgoSqjbs20LlMi7JN4OptNUlr2qL62nqxrk0RF03zqr6eNRPdG+vF+nitv+hMxqdb2dE2d33cK+Do8qOjM+TLWkvqLDPWWJ5im1+FX2i7sPpm+Y7VFYfeXKtsnR0yQMAAIhPAAAAwsPCU47HYyc6kZo7T9s0j94a9g1VzKijBSf1EoDIBE5E8UkEnIV9rPKxyE8QjZgr2RHeXPpgxI/y/OTndxSKrsv6hRWfBq4cJQJb2KyipMp0e/enxC+quDt58TZj83w6s3GtfMUnydxS+3pvz5fzCFiHs7No476tNH3zXOq2ZCDVaXe3ZIaFzPYCoMiI0yKUehdGN71SjPunbpxjd8gTQdeLWAIAACA+AQAACD/YW6oTB88j10ykFwd+rA2MOdMpOVa3WU+rhgwDEDgZM53ibGKPz/1U93DazLa2+BRp02DOIvJ4dCYEb1v376C6nR4WcUi8jAqx//z3+6wYElZ84g5dIj6F+yw1cX6w78t0OCeLfLm5xZqlIdlZqyZKOV2BMp8aVqYPR/5giXd6P3VWVaAY9cukJCnBQ1dNUGwZUpwNlawN9s9udCG9MPAT8XjjxRs7GQoxBQAAQHwCAICSjNPjJdfrH+RlQu7x0tDVY+mFQR9JQC2t5aVzHQfbCVbGBoSnkjCx8ncVi3dM6uO0uMQ+X+y7U/9sfY+w2TwHBzwZ45+JFXXHM+4mx1kCKbFWWeYxNotuWIm+n/C3Q3wKFl5CC1LG88lN/DAZD87PMN0hnfDWYVEfKY0rVJZOShyd2agWDVHPZjjxqcvi/mKYHLbTpLp2rw753D8euIhPvtxcf8mc7XcVZkxxfEa4sj3e2i/sJVlKBRGfSqckUOrMNvYxe3PNNQv0upq2aS6doc5pYUt/5e+yiMD3dP1z1P16TqCXlGSQxUHUAu73p0JnGsbKeMjdLZ8b+CENWTVWFnCcIpQZAxCDAAAAxCcAACgx6NK6HLsciLfsnBwarALmx/u+ozOdpLwu1j17BBOPk54yltAoPjoskkj78crid1ImtSpVaXEN3d/rVXpvxHf0z9TG1HZBLyl/6rl0CHVbPJCazO5A/x37Gz3c53X1d1XgkBQrwg9P1o605KxoxKcK9M6Iry2TYK/Ls6GFo4IYkHs9uZSVk00HszLpUHaWX8BVn5vlyXY17uZ/tytzD9Xt/FDhgil1/rlL3Pj108OKT+0X9BHBJvRzGifCynfj6kmZkJtYJNlaar8PZWfLMRbGlF2EKkuEM+KennT7s7/qzWgsYmV+9wD/OZu0D1w5Mmxsx9/H3Qhv7PKY+FkVTkDQ5/b81jfR1+P+EOHg8vb3ULmMi+U+t83NU7T5+VF3LAQnN8naEP+MRjXpsb5vSQdIOxNK3ac8JjgFW4hRAAAA8QkAAE5y8clrt43n0pv+K0bQQ71f0xlNIhAkwDwcq/qW6BQnmTKcqXNz18fpp4kNaNjqCbR5/zbpYpZ/qzOi9Xu3UMt5XemuHs/rcisujzpWZZsNK9IzA96XrAQ3vyN+NnK8OWqfN9PMLfNp1LqJ1GvZEGo9vzslTm9OX477H7057Ev5jAd6vUq3d32Gbuj8ON3a9Wl6e9jXkvGQneMR0+FsT46ILgGfb01Evx3/t51RWFDxqXLG5bbBcahArcXcbna2TmjxKYb+ndrE7nQXLD7x76/cvZYe6fMWPajGhZcGf0Ifjf6R/pySrj6/K3VfMoiGrRlHUzfPoWU719Cmfdtp76H9IgAVpAveL5MSdeZcAY65UtPLaMH2JfnGdrz9NTW9cOfUFgxi6Y2hX9n7dyArk1bsWquu5XhKnNGMPh/9G9Xt9Ih6HuILXSoJSij8DKqxhjs0sgDfd8VwEaqd3fEgPgEAAMQnAAA46Qdz3jweL/VfMZIe7/sWncbdsbhMyuoGZjJeMIko2eUkPHk6I70mvTjoE7lXWGAIznTJ9fnvrYASM6v0jHJ9AZP6NvN70AWtb7E7JRb78SVVovt6vSwTQX+ZXOAxsGj0ztDv6OxGtfRzwCViSVYpIZdmSXnWeRo+Dst8mMsPz2l0ESVObyHCls4uDJxcmiwIzhKzxb0Cik8xza6iOVsWhxWfGs/qkM9nan+ujDnt9TiQ68n7OeqSTd00S98DnPXDxynllRX0eUjR/lNnNqpJCc2vE7PvG7s8Snf1eo6eHPAOfTbqN/p9UgqlzGpFbRZ2p/4rR0i3uiU7VtKmfdvo3WHfSYZSvgJ3cjRd2/FB2npgp+u1yrvPc6gCN0VIiSncfZ5UmX6e1EDf0iFKKn+emCjBL8ZFUBC49NXO8EwsLyLUY/3eon5qHPVnQmG+AgAAEJ8AAOAkQHfZMvjL6zjjY9jq8VISwMKCNhKPDpgEIuOphE6Y1GRJm1Wz8BRF13V+hAauGG2XS5nJuX2PWRQ4kLDuwQXbl0vWEE/6OcuuWLNJkqPo+k6P0cGsQ6EFDa+PXh38X/vZsA3UCyIUJVUSrzT2INKZRXmfS93xbYHu+FZQY3b19+Kb16UF25aHFZ/qT28qJY5uvmwsnJhnu/OSPmE/Z8TaCdJcIHD/gozl+dyI8FbBX57G/l/8axbjGlbSGU4p8XRek4sptvnVVKP1jVRO/bpAwmNSFD3a7w3pbFeQ7mH7Dh+gO7s/q/3HCig+yXlJUedjcX+rZDLwM/ke8alT8vKgz/OMkwAU9B4z5XinSSbUG/IO5gUg/Qz67Pc0YhcAAID4BAAAJxxSPuTx2AN4jmUkzquvp6WdryeGaiKJ1uTAwGIDr9izcPHJqJ9pV+beIl2hFw+kXD3h2nVwL7006FMVULCXTnGKTzESyOzM3B3yuPj3vxrzR8FKw9wyi9S/+3bc366fL8evfn/xjpV0bpPaBRef1OS1asvracmOVWFFIylpa1jZVXzSIp82Lh++ZnzYz+m5dLCV9RV3ZOcgxQhVlljFXkwmQywlumCfoY7527H/SOlmOPGJ/0xEPXVe603PsILU/PdbupWlxtMZ6nyEyigTj65De+mqTvfLMUF8Akc3/kSLqH1KWg16st+7IkIZY3K3MmAAAID4BPEJAABOmIGbJ27j1k2jVwZ/prvXqcmfGPmm1xCxAWUkQLp5WVkx7Gvz57R0PSFSE28WjDxF4EsiZXger+WppMtO9hzaT/f3eqXAmSpFEy/E0nkZtWnN3g2hxSe1/T4l6QjFJy1wPdLnTSnfCyU+Ldqxgs5tclGhxKfqrW6glbvWhRWNvhz3m/2Mu5UCsYAS0+xqmrlpQUAXruDPaTWvu2QsHct7ks9NE6s8MJw3jteR3Tl901wqn3FJgUrvTPfGKs2voW0Hd7reD7wt3bGaqra8Ts6dM3sMgCPNMJVfN6xE5za+iF4b8l95R9vlnijHAwAAiE8AAHC8YgyDeQLmc3jszNq8gF4f8qWe5HIJkRorjc+J6WaGidSJW85RFNdOWoWnV5NfcxYcmzb7SzS9IU1x/b5O+s/4vjMr916rY1weDyjHf3ssAYozgC5se1vxlTSlxNJZjS6gudsWu3a8M2Vx6XNaHbkolhJHN3V9nA5mZ+bJZjDHPXnDHOmIVRDxSc6LCrxqtrmZ1u7ZFFZ8+nTMT7LfbhmN8jlq32q0ulEElXDi099TG6nPiZbMoGNyj6vzwhlaw6wMrfzFJ/3nmdmH6M4ezxWo651kPqnv+U+351w9wEw21eBVo/W1KsLnDmD8lmeLM6EaVpJSVBahZm1Z6O/VIGOH13rHI84BAEB8gvgEAADHWnhyTO7NNm/bUvp41E/aW0V8awpWhgKOb6FJG1RXcXjtVNaZGEeYvWZESPF5SomnL8b8bk14wt9zZqIftrOZj6TsM5SAZQQD3ros7k9nptfSAlikM/FSYsV3Zfz6GZbhtrv41IPLzlISCp6ZFJSl9HS/96XrXXC5mPn8Ngt6WKVpcQWbqKrPrN32Vuky6JYZYUTn90d+F76boDqeC9XnbNy/NWzm1ycsYknny2MktFhlhtxNT/azAJ5PPmvfk2a2tM3Bw/mJaVP9yvTmsK/kOwL8zKx7ln8/fXYbK5MKYyiIUJYfi6UNzqPyGXXoo5E/0Zyti+2h1CmuAgAAxCeITwAAcMwHaN54DPy/iQ0ogUtEJNMpDqV1JwM88eUSMDZzblhJzJtv6vIEvT/iBzq/1c1SKndk4lOCvjfUS/2O7s/Srsx9WpAJM9Hh7BCz7crcQ+PXT6M2C7pR4ozm1GB6M2oxvwtN3jiLMrMO2z4mXGbnLj55ROzirJOn+r8nmTYRFzu4dCq1GvVdNsLVYNqIQ2PXTafTuQtkYcWnFO35lDyzlWU47iJuqd9/b8R3hSvrS46mS9rfQTsyd4UWn9T/Xh/6hfZzCyW2qOO5vOPdtPfwvrCf88qQz4687LBIxKcouqrTfbT70D7yFaIMibdF21dIORMLtfneT0kxVG960zyxo1N8+lL8v6IhPoFiuO9j5PlNaFGXfphQj5bvWuPa7AEAACA+QXwCAIBjIjptP7CL6k3LoFqtb5aVfNPG3Kz8Q3w6sScjpVMSqKa6ts8O/JBSZ7WmaZvmiV8ST4y5VONIy8N0RlUVMb6eYDKBrFV2b5j7bcH2pfTV2D/oyg73aR+xpBh/ZzO1v+WaXEK3d3uGui4ZoDs6Wd5RbuKTydgbu26qlMMdmcF14c9pozltQ5evqf1lA+qzG19YAPHJKp+xDLJLNThXugRuP7iTcn0uJW3qs9fs3kgXtrmtcMKW+uzLOt6lrvve0KKR+vgXBn1sZywFCy86cy5WytKycrKIXLr9sbjI2VqP9n0rpIhVLKh76YWBn9iZY94CZn7w/ns8Hrqn54t2N8Vw38PjY98Vw13FJ86kOpSdRQ/3fe3YCnGgxFA2rZrO1rOyW2u2von+mdqYdhzc4yjHQ+wDAID4BPEJAAAihDZ91shqvKUDsADRfF5nuqrDfWqiGGV1kopFEH/SZDzF0b09X6LhqyfStgM7Xavbms3tdMRllSJGqH/70cj/C1hZ9+b6PUacZs7cyv73yclUIeNSEVnkfuNyEburmQX/XmI5yTz5cMQPumueTwtbTs8n+362tgd7v1YkAUb+wkYlMRR3ixdMtsvqPeupfMbFfjFMjs3q4MYTw2TreWtYQVqos1DDmVKP93tbzMS1kOc/RuN5xc/u/6akSZljoTpNqvNyVad76UDWQXfxiYUkr4+eHvC+Fp/TQmT8JEXRiwM/8/+bPMKbjzKzD9PNXZ5S17iCFqD4WvP15GPlck85/hh/2aDVBc5pxi2id2pCQMloGZNpl889KZ+h9vPHCfV09lghS454Y5FWhNtw51hdy4oZdWjO1kV57gWPdR9s2b+Druhwb4E8pACIhAjLC0pXdrhfxvq9vOjgKGvOscYYxEkAAIhPEJ8AAKAIhCc9Uc+xAkzecjxe6r18KN3R/WntAcQGw8huOgmznqIkk8XpoxQgkqhtxub5dJ50TTuCF3NKHMU2v4ZmWya3bvef+R4uf3pu4Ic6s04yrQogdln35ovqGA5mZYqwIRMlziox5Xvqx9KdqyllZiu6tP2ddEpq1WKZ0H059n+uIo7OePHRzsxddE7j2lTq3zPEi6VUQxZc4qVjHBthx7W4hi5rdy/d1PUJur/3y+KXNXDlKDqQdcgW2jwOU3aPleE1e8siKalh4aNQJYYq8Lql2xN0KPtQSPGJv+/Rvm/K8enxIN712EVs9LmX8fDvHc7Joq6LB9I/U5vQt+P+ppeHfCrZP7d1e5qu6fAg1Wh5kzQxODWtuu6Ix5lvLMA1OIdK1T/XLg+V+4Qnz9ax2sJSvtl4CnXvtF/Yy87GK4wAxcc2b9sSim52VXgxXj1fnL3HAlOeLDBLfGJjehFbU2IwHoFixX4W+FkW0bcK3dn9Oeq9bKjOKLX9oCA+AQAgPkF8AgCAIsB4xpiJOhslsz+OlCixEJCiswzCGeuCE1V8iqHz29xMK3atzSM4GJGEfZeu6/zQkZUFqc9/dcjnliCUV4QxWUDcQewV9fdYUDgtvUaB7zU2Mj9V/X3OyvuTu+g5tsPZWTRq7SR6d/h3WoxJ0hlUnD0Ucd8n9V1vD/uWfF5yEXv1RO5g1iH6cXx9+mjkd/Tr5CRqNa879VKTvpFrJ9DMLfNppbomWw/spH2HD0oGgq0PWgKbhkUnf2nhpv3b6NZuT4pYU8bKDCrMPt/f62XXrmxGfOL9uK/nK3IvcPmOqyCt/uzHif+GjZU8jmw0M+7wZPfA4UzafmC3BINzty2iseumUL/lI6jdgt70z7TG9MW4X+mNYV/K+HR395foorZ3UOVml1O5jIulhJHvh/yOWZcGxtHpjWrS9E3zbV+u4Am2mN2H8ILi54LL5TgLTbK0woiQD/R5RTK93IQ43vqvGKnPYwr8nkDxYjIFzftdxl31zj89vSY90e8dGrt+mr/pgw9+UAAAiE8QnwAA4IgEJ7/HidkWblsmGQtnsAkyZ2Koibouc0GQfswmB3L+E+xyozyTfWvCejRiCos3/dw8aViU9KqJttdHH6r7wkyyC/xd0vWtOvVcNsQuEQu4D73+EjQ2Emfxgz+bJ0AF/Q5TasXv6EpNL6Npm+bS2j0bpSTq1q5P6pIoLudyZFIVS3e15Ch6st97Itb4XIQXu0SuoJuPLK8kry0WB5QXqu/hDLVrOz0opWtlUqtK1lChshWToumpfu/rfQ5RLpedk0N3dnteZ0JyllFQ6Z18X1Jl+ndG47CxkrNDnzEgD9vZ0OV8eDy5dCArk7Yc2E7Ldq2mrosGiQCV33ilhc14im5+pfxbIzA5M594n7jkeP/hgyHEMy0Gps9u638G0+KDukLGSTD7+ejf5dz5cvOKr7w1mN68eEpBAQiX/SQZUNY7hrPw1LjJC1DcdGLBtqV5OuNJtqVLowcAAID4BPEJAAACkEwKa7K37cAu+nNKunQ1k0k6vEeOs5VpbejOWR1S4pNU0fJDiqLKTa/Qv39UWTrR9OPE+q7ik5lkc3lSWet7CizeJEdTzTY30YZ9m9XE26UrW64WnrjbUvWWNznuuyPJANFeSZd3uIdqt7ndKtMqZwlmxyCjRB3LjV0eo4PZmSGzZ4yg4xNh4uiyCjgLp828nnRtx4fUdaou2QssPhWu7C6aXh74uRYcXcUnnU12a5enQxrQ686GsdR2Qc+IxErhhCouNzyjUc18M4i0D1k03dL1KcrOyXbN6OBt2Jrx1HvZMFdPKCOaculdTHNdemdP3APuyThqPKe9a9dD8z3vDP9Ge3thvAPHYWYsd7Wt2vJ6+n1yCm3l8lF5sLXpfrYnW2IJxFQAAIhPEJ8AACDEhFfHj1xe005NEiVbIlmv0qO07vhblZaJvhhPVxShibuYvTr4c8qY05HmqAn3v9OaqAl1fPjyn3ATcfX53J3sME/EHSKIU3yarybZVZpfK+9Cty5n7qJWZSmPCrUybkrFWPg80m56ec9VjNzHnPlTLBlOYYSci9vfTjsyd7G2EdHnmc9jjidHRCM2bO+1dAjd0e0ZEYEKVcqVHEVvDPlKBB7XEjEuj8w6RNd0fCjsvXZKWnUaunJ8scZKvA1YMVque4GOWT1Lrw/9b0hfKt7SZrWh5wZ8JCbrec65V2cFZqvz/kjfN+ysveCsRC7xHLhqlJ0xEiyk8b+/p8dLRXL/A1DkCx+mhJUnZWo8Yf+yNgt6iAitBVVvnkUFAACA+ATxCQBQwtGr7n4D5pFrJ9H9vV9Vk55Y3S48LbCTFDhOJgDqmvBL8eE+b9BfU9Jo7NqpurNbUAnSH1NTqbR0BYsp1DWUv5tShSo0rUPL2ffJ8X7TpWG50j2N/Ynu6P6M1d2rYIbObGD7p9qvUJMUzq7hzmpF1emL72HjWxIqG8zsu/8Y4iNzz7OXVuubaDXHDIUUn0xJXmH+vilpNMIyl6P9NimFTk87X4SiAh2jugbvDf8+rPjE4lbttrfbBt/Bn8v/fWbjWjR149x8yu5CHeORTWR5y5jbQbL4SuV3f3KpoLo+bHaeN9vPGifV/74a8ydVbHq5lHG6Gsdb4il3A+VnL4/ZufqOhJbX0eIdK12zp1iV3HZwh3q+66KDaJhrFbKrIoj4u4fH0bJW5q0IUZYH5L09X6aRayZJRqt+hnx5MvtQjgcAgPgE8QkAUJIEJ+PN4PCW4RbtH478kc5rcrHuHlXYjlig+FATWi6darOguy43ChKcnC9PDv5/mdRQZ7ukFrw0zvhIlVETiq5LBtgZGsFCEW9fjf3DyioK7yNkPJu4a1u/5SNDvjMlo2rrUvHpiXRpnH2csm8JlreUnlhFZHKrnqv4FnVpwbZl+cYMRojx5vq92LSRuDePMOP0e/J43bMOJFvNKk1rMK257hinjjff8sykaPpk5C8iNvrcrpf6vF2H9lCVFteEGTfi6NwmtWkJCy75HTf/9Dow58J5jJ6CecpIBt3UVN2xK19BI0GufY+lgwPFVlsQ80kW4GP93pSMpLYLeoS9hzlw5fJXY97sFPOu6ngf7czcE/Lfztm6uEClgiUly9M8l06POyyKHC/E2WMbl+JxDPHBiB9p4fbl9jvJ70MHPygAAMQniE8AgBKFPQnlNvaZ+yhxRguq1vJ6vXrpMI9GYH8cB/tqUvr3VMu82Rv+Bco/RSDi0rMCZlLojLeqkv326aif/ebLLuITd2LTZZlx+UwiE2R1/KzGF4gPT7iJe9fFA0SkiqyIZ5WfiV9WJV3C6OjgWLowHeEK8Z0VM+rQ5A2z840ZtI+Rr3CG22ay55JRxhM+KcPL1ebmH4/8SY4/35LapCj6aswfVila0H56tfi0PXMnVWx6qZVh55JRpO6NCk0voc0HtobN+PJ6cwt2vD4/vhD+WD7rXvpm/F8FK19T5+K8JhfRjC3zXMUn/nzuMnhtp4fEvJ1LRz1iHO9zvXbMk/3ekXE1YCxVz9TT/d+XaxDq/u+2ZCCVTsEYbN5FfI9yt0t5P8lzGmM1XEA5+PGE+P+xKXnDSpSgJm31p2f4M3K5GYDXm7fBBAAAQHyC+AQAODnhSRpvOR4v9Vg6iK7v/IglSsTRaWk1MNk5UVCTsPt7vyJlb+FMqY15N5u/fjbqV11+lJL/i9QWn1Ji6brOD9OezH3yPTm8au0QNXhbt3czxTW/Jl9hy5Tylc+4hNbv2xRWfPpneqOi9bvhfeMAgkUmNhznro08iVW/VyGjDl3S7j/0aN+36MbOj8mzIFkVaZEQn+Lo1PTq1H/l8LAxg1OAYQ+2PZn7afP+HbRi11qasWUujVw7kfouH0adF/ejdgt6UZv5PeXXw9aMoy37t7u2QOd7QDrgWeLzZvX3rux4X/7ZNUmV6fvx/7iWopnPWr9vs1xXnfmUkFd8So6li9rcTnsP7w/Zmp3vryazO9BzA9+nD0f9QP+bnEoZczpJ5t3Q1WNp6ubZtGznGtq4dxvtPrSPDudkFUioen/EjwULHpOj6LL299CmfXkFMnmO1GWZv30JxTS7ikqr4+R7ftH2FWHv41YLusmxB4pPlUQQCyXC8fbL5ER5xstE4h48ATE+Qy8O/ITeGPqlZA/q5znqiDztQGTgsY0zKeV+55JpFVtcp2IMfoazczyYJwEAID5BfAIAnIwYfxivx2uXrDi7P70x9Cs6jX1frG5KpowhuNQBAfVxipr8snfQ8p2r8/UOMteeO599OOL/pBuelK7kk9mjxaI4qti0Ds3cPN9auQ4Sn7i7kbq/7u/1ivYQClOqZjqeVW15He3M3B128v3TxAb5+kiZjAhDoNAUJavvIjLVO0uOmSdFCS2up1u6PkEvDv6E/prSiLos7UvTNs+lLQe2y/50XTyQyqZWi+z9r85pu4VhSrZ8PhX0bKRvxv5Dzw58j+7q+Rzd0OURqtP+bqrW8gbJHJPjTaliGf7GaFFRnVv+/as73k+ps1pTVna2nW3gL+Hzl67x1mROeyuwigsrPv0yKTGs+LRq9zoqxyW76thcz1tSFN3e9VnKzD6cRyzlz5CMKq+Pnh/wMZX690x93RIranHBKuXjMjQWHS5pe6ea0D5Ed/Z8lp7o/zZ9Pup38bFKntmSWi/sRn1XDqNJG2bR4h2raO2eTfREn3fl3ORrNq+O877eL9LB7EMu+6jP15BVY2SCLZ5D6vnxd6zzugqI3LGRO4IFlCOqfWkxv7Pr9dfdBH30+uAvIaoEZNRUlXKuxdtX2o0O/pqSrp6LR3XZaINyebJ28f46NllqGsfvJ5ZXY2oCvTL4c5q1ZYEdh/hL8ZAJBQCA+ATxCQBw4gtQjnIR3jj9/Y/JaTpLRSZ1cfkKEOB4FZ+qSBlKr2VDCvzu0YbTh+ilQZ8VPKtIytKqULO5nVw7c5nP/WNKaoHEIp4gXt7+PisDxmXybZk6/zD+3wJ9Hk88zWq7iE1S4lSVymVcTBe1vYMe6/s2fT7mF2oxryuNWTdZRJJ9hw9KFovbNnvLYjqn8UXa/yktcuJTysxWYTNmZm9dqI6rBpWqf572YGMaVtCZW8lWtgdnsNnEWj+rWM92PH055k8pY3MzKjfjAmc/sfl1WKGDDeKnpYYRy4iW7lxF5zS5MHT2W1JlerTPW65lakZ84kyme3u+FNhd0xyXiGzRVnmkOg8NrXPCWWxcLsziGx+3HHsVOq/xxRTT7Eqq2fpmyWwrI35O4Uq0dFfPj0b+ZAlAecdS6XQ3sw2VTjGZUjH0uLq/uMOXnOcQXeteHPSJP/tJHc/pjWrSlA1zXM8nn8v9WQfp+i6PQHwKGDdi6KHer6n7xxvwvO45tI+Grh5H7wz71nqvRetxICUG5+44y9Tl5zS+xbX0v8kptOPgbjs7E+ITAADiE8QnAMBJIDyZAdQjJXaDdYkdG09bGRKnWAauCI5P0AmZmmh9Mea3QnVNMxO2Zwd8IIJAgQyN1YT+9SH/lQl2sL+U15owj1o7mc5oVCv/z1Mv8Svb3y/d0UJmPqnf/3Vyw3y7sZnMJ/7JIgOb3Nab3oT6rxhJi3eskOMMJTL5rC5MTsGAv3fbwZ1WpkqVyGVOqOfv90mp7h5K1jXibng1W90iYkVhBGI+HyzG6W59VWnAilF6DAjlL6T+98rgz+wMyFDiU70ZTULEOFoMmLd1CZ3d+ILQ4pOaeL485FPXjnlaCNP35ZUd7ymQeX3ezJZ4W5SVe1CEKu1hZzpzhTdW195fqbPCi4Lvj/hOzpXuYFeFoptdRfO2LXEVZo1g1X5hL4eYFkdRzS6nTfvdva94W7l7HVVvdYMcCxYH9LVh/6t26jyae9mYVjufb35mGs1uR/f0fInObXwRlWpgCbboGHhcIPcyC+eJFejqjg+Ir58RE30+H+I2AADEJ4hPAIATTXDSRsP+iJw7zrw65As6jTtb8aQpLcEqGYnP2wIcHCXxrhNjZxlIUZWE6CyKGLq565N0KPtwgQUoKZNS29YDO+jB3q9IaVO++5IUJaVcW9S/Cfbr4fuNJw4b9m6hS9veGTJbw2Qp8eT7gta30u5De8OW3TWYmaHFg3zOgSnle7zvO+7+P5bAY5ehWgKBWzYQ26Fl5+TQXd1fsISvop/4myyOz0b9ZnWP87mKb2Js3fEhy1i54PeKEeP0eYmm5wZ8GLKzlBFHEqc3zyfzqTKlzmkVouxOf8aMTfPpTBEfQ4lPleij0T/m/QzTdVMd88Z9W+midrfnm/FWoHNsPY8me814BoXLRuPuf31XDHMvh8vVnln39XxFxDhbuFfnLXVma9fSO+O3xqJINRGTtLfeDZ0fkxJY8ywZc3gzbo9ZN4XKNbnEMtQuyeJTvC1YX9jmNvGW43PmdZSR2l1bff6Hn0s7Ocvx89G/qn93i86GSzzPLn007z/znOAdWDyLJTw22fdzwwryvHEp3iLTFU+eoVy7w2dubi664gEAID5BfAIAHJfCkyUsmEFz/+GDMqmUFfQAU1a07o5cgG0Je2kOYc90U7MzguL0xNWaDB9dZkM8lc+4VLevL0T2kxEdOPviPz2eE2Eg7ARMuoBdQhM2zLC+J295EXdRs7OpQgpFnP0RSzHNrxTxK5z41GVx/3y73ZW2xBYxs257h13Kd6StvH2W8PPmsK/kOMpESnxSz+MzA97XGT8+d/Fpz6H9dGu3JyVT4Ignx+qZv7jdHXKu3UQucx9wt0KZFLpmrelytDYLuruIT177M7h7H3syuYtPcXLMXG7jFicZ36jlO9fo8Sr5GJRMqe+s0uIamrdtaZ4sJm+u9mLalbmHarS6KbCkS90n9/R8Uf99b2A3SBFmrfP+EmeXWWWDLw0OzABzdiYUk/L5XezSvpIqjGhxyBof1Xnjckivt+CTBrOt37tZnc9u9HCf13U2lPiIVbbHXhFEkF1W/FlQZrxR16Jqi+up3rSmtFeNeXqA8MnzIBluHpTkAQAgPkF8AgAcd5i24ly+Mmz1eLq92zOWCXGUFkWwuhtZeNItK+zlpazAdBDk0hkWUbhsxPYjscqBjjYDyohbbRb0KPD7xwT1RjRYu2ejFjkaVs5nch5HSTNaun6PyVxJntFKl3WGEDhNW/RzmtSmZbtWhy1vmrpxrhhrhyvjK53q9/E5u/GFkuXH++E01j6SgKO+mgjx8UbimZGJrrpP7un9gmRouJZe+Xx0KOcwPdDnFfm7pY8iPqna6npaumOV6/eYzJyRayfQaVyq5yYcsYF4SlXqsWRI6GvP2Tprp4kHWegSp3hqMber+2dY533W5oVSxnZM/Hq4012Hu2j7wV1WSWag+MTnie+vsxoF3ZPq12c3rk1zti52PccmM4xLjMqk6Gv/++RkVyHPiJ8/TKhvn8eSOm6bBhj8vHBGHfs6SdfOQvgDGa9D816ctGEmfTb6V6rZ+hY9PlvCbngvMBCp62sLfyLKxtBt3Z6W6+yz9EP2S8uBHxQAAOITxCcAwPE3SJqB8rPRv9E5ajKkS+yqSrt4rOxGdtJaqsG5IirFNr+G7uv1En059g/KmNORui0bQINWj6Ihq8dQ7+VDqPm8zvTtuH/o/l4vU1SzK/UqvMOTpHAiQ7z9/e+N+D6kf5AbHkeXId6W7VxFdTs/pIWzUN+VFE1P93+PckN49vA2bv00nV0QQoDQZWxx4g01acPssAbWG/dtoejmV4YVIko7Mse4Q13/5eH9jQr6LLFnVFkpESz6+0VnakXTzd2ekAYArqbrPu1H9eLgj7VgeRTxSfVWN6rru8a13M1kHI1eNyms+HRaWg0auGJsWPFp2MoJdEpaqM+oIn/WbclA92vu1ed9+Jrx4Uv3IklSZXqi37tSWuf1uotjfZYNs7Lx4gKfjeQ4+ntqI/esLjZYV9dz875t0qmQz0VXl/PgtRYQsnOy6akB7xa8IcBJnPmkhQkWJZ6RrBjJsAzqtpmv2G6NBT5HWd6qXeupwfRmdE3HB/1G9niXFe/1TQvsVGoyQss3uZQ+HvWzXCNTNo0YDwAA8QniEwDgGGFKXXiSZMQDnix1WtyXLm1/lzYOtoNpZDtFYlKkRZ9oOdeccfNo3zep+dwutGTnSspSk8f8Nv47C7ctl0yiGzo/qkUOq/RNB+PVpNNZgVbk2cC7w30iZPgsP5TC3kvGG6wO3z9qEm5PBoIyu7gkir2IgicEnlzdwWyb+rMrO9yrs2Vc7j0RQzlbKSWBOi3qa/vkuO0znyOdvVe5YNdD/b1/pzcOafwsk0+f3wfKY/zRgv4ub3O2LRLPnUhk4IgHkVyz+2nTvm2hO/6pXflyzB+FDnq0uXaCPXG/ouO9tDNzt4iGwefEXPtBq8ZQ2fRq7llmLD6lV6fhqyaGLbtj4a8MCzOunxErJuhDV48NIT5Z2UFL+9vfWfziUyX6auwfOnMuN0RHx6mpligUF3j/qfN8R/dn6MDhTNfyRtPB8dXBn4sIN3VToPDqdYiOnHl1HTeGKOHikz8rJobqTcuwz5fXVUz3iMjncXgFhZxQOESoLft3UOqs1tKsgM93GacQgnfdMXyvVqY67e6iLov72cK0x4p5EAMCACA+QXwCABQjvPKbY2Us8DZ32xJ6fuDH0lpdt5hGIBvxILlhRaqUcTm9O/x7mrZpbmBHNZ/u3OM+CbUmPw5j7P1qwspdnNjQm4NuLs87Jb2aonq+ZsOmdTuvFk/aOMtVeAkvPlkTN2vyP3frErpUBf1SEuj4blMeyBOz4WsmBE2crc5TMmH30VvDvpZsnbJW1p1bKQ1P9H6YUC+s+MQbl8iUSqpYYPHgneHf6XNrCNq4jGP93i0y6ZTjzs3rDSVm3+rPr+rwQOQyItQ1q9HyJlqxa21Ic2vej78mN7LKGAs3aTfd3fg6fD++nrug4hCf2izoqT2GQghHXE43du20ECVzXtujS4897p9xZqOaNGXTrLAdDpvN62TtQ3GLT9rXqum8jvYz5Dxf2p+J6I0hX+lMxzzPYByVy7hYyrrClZJ2VpPpOu3uVgHtxjzikyldXbxjOcVy6eGx8L06zsqyWKiu1PRyWrJzVcjzas6bCMqewnm9mY2fwxcGfiL376kFGHdB5IVHeQepdyE3TJi1ZaH9bvUiBgQAQHyC+AQAKP5B8WDWIUqf1VaXciRWpLKW/40xakUQG5nsCC6xear/ezSRJ5rW/MWIgs4uTGFFH2fZmyWScKcvznQ5M72WvFcK3mpe+0qlzWoTVnwy2RfBwoHHG+gBNW3jPLqYu9bxsQZ8n85C+HVSkqv4ZLLwWs3vKkKG231od5ZSE/gn+70b0kDY7Ev3pQO1oFGQTJjkynR3zxfsiSibjy/dsZqGrB4r2Q1fjP4f3d/7Jbq4zR3084Qk7etjXYPg88ReTA/2eTUi2Sf6msVT+SaX0Kyt88OKFY1mty2kmBzn75DWsKK0M+cOYSwKBh+nNsjW5/mrcX9o4TqEUHZm4wto8oY5YcvuRDgSsc5dfIpvfi0t2bEirPhUT7y2YotffFL7x2LvuHXTXcUnFowPZGXSLWIAH50nM8aYJxtDddcOhmpbuXstfTD8B8lEoxClq8NWj9OT74hnfx3fjSfMePPMgA/0c+lizG+eVxaTd2buCVgAyO8dqrOlcmzhnRcB3hr2rTxvEJ+OLSwAms6o7J/IjQAazmwpMY++vj7EgQAAiE8QnwAAkcIICmabunEOPdz7datbTJTdMtp0WEPZQNGKBadIFkkURTW9nJJVEHzYlNaZVulBk9WCiE+mM5YRf8ykicsn2TuKJ7lGgCqTn2+X2rdXh3yuJlPatDhPy3f1+VmebP09VsmZEZxM5pHTA2rChlmU0OI6fW9ZbclNCcy9vV6WDCLtS+QNENOkfG/bMjq3yUXu2QzmGNSxXdT2dtq8f7tklLiVyfF+ckZCQou6Ig7kOyFUfyeq2eX02ehf6IWBH9NlHe9W5/FqOjWthhZW2AQ+sRyVqn+OiFB8DY0AFfjduSLWfDrqF8tvKa7IJ9V8PjmbiL2WwolPHRb30v8mzXqeTVaQdE/UhskiEjLsHSZm9+UlC/K+ni/T7K0LbTEl2AfLXLscdc/c2f35PGKj87ye3fgCmrl5QVjxKWV2C6tE0uV8qet9Wbt7JOsslPE5X4svx/xJpRqcp7PdxJQ/xjrW2AAxRp+PeL8Im3ZkY579b9Rnl296Ma3du8k2rA8Wxtbs3ki1uDxL7Yvzu2zDavUZt3fX3kRun8HHdyj7sHSMzMw+JM9/oBiiz2PGnE4icEdUHOLzyfcLX3PLX8sYQJc6jt4fPF5wRp2bX5ket7Qo9cXo38S/6e8pjWiRJXCazTkeO8dp50KBMd7nDpNcPml3w0tDo45jmfVmZ87KGBer3j0v0eSNs+1ra95ZobJnAQAA4hMAABRWeHJM8NjX55+pTaTkK7Q5NCjyTJUk3bJ+9NrJ/kmNt+ivtZk0jV47hS5oc5t0ANIleNVkNTh01k8UXdr+TjHpDi5NMPcP+wu1W9BbsnpYXMmRVf/AbJgcb44jA2M8xTW/VpdBqO/X2R2xsgq9fOday4fDE/Bd/N38+dd1ejh8yZqUYdWiIavGhs3W4n18efCncv7LFMT/igWZ+udYBvDW5Jr3I8WRTaPOFXtksfDlJhJ4rDKyxnPaB/67oszokNKSatR72dCw4lO/lcN19hUfj5jTV7ZEmVgpSTmvycVUteX1dJG6N6/r/BA9P+Bj+m78P9R7+TA7SyCcAMrHP3/r0rAm8fz7ZzWuRfO3LXUXjqz7pf7MjND+XOqcs7eZ6SQXLDyZe/F/k1Pp0ra3iwdPbLNrdBYgB30sAvJ5YBGRxSkWERuW1/529jWO8wtVlnAh/mmpVQNE+WDhSJfNxajz96g+Zz73rCUWjcpnXOJ6nvRnVJFGD+PWTXO9r5zih3nO3J7/z8b8EjoLrYhiVr5nuFSb75sz+Bw39Dc+MELzMfc+UtedS4A5I9TtPLL/D99Lq1XsXaPVjVpcVs8HZxSy+NxHPQO72dDf2myPtxBCRY4lvE9U17ly08slexP+T8cRPLYnnifXl8eJHQd32/6JOVYGG+JFAADEJwAAKIIBkLdRaydLWZGUpSTryTi62BUDamJ2QZtbaMaW+QEr6QVZafVZneHcynDCigLcun7dVJkklkrRQkXZ9DATITVpPKNRTblH3LpocWDOotDLgz+n/5vQUMoFfbl5M7TYMyXH4QHFE7jKzS4X8cCYn3M5BJfDGfEpWMDi7dPRv4goEHbipj7zxwnajyjXG1pw7bt8hBxb6dQiajuv3tkVM+rQHJMVlJs3I4j3aeDKkZKdVNTlT34RJIHazu8VMm7gjI65WxdLiedTA96hT0b9TH9MTqP0WW2o/aKe1H/lcJqycTYt2bGKNqgJOpeFBXuPeQswtvw0MTF8YKWOnzPZlu1cHVZ80mbcIcQn9ft39niW9h8+6Co+aTEhR46BBarVuzfQ/K3LaMz6KdRj2SBqNb8bNZzRkn6emERvDfuKHu//loyF13d+lC5q8x/xWzqVDdNFKFbjY2JlLULWP9sSq8rLMUpGRZpLyVxSlAgW5lkNfr55a7eoR2C2lI3OOpUyoaRodU/Xd5TuBZ4rM0H2uHRsM9/7cJ838jXZPyrUZ78+9L+U6/Gp+2YL9Vsxgr4b/7eUFJbPuFSLnHzObPH4GJXnqfHh67F/ynPglrVnsjgz5na0xLJq/nLFxArq2T2fbuzyGCXNbEnr9272i1C5Htfx2yPXQ2dTiW8dyu+OQ+Ks+CdWMtSGr57guK4QnwAAEJ8AAODIBz4rC2bPoX30++QU3X1LTRx0mUmCZMNAfIpwxpOagMU1v5rGrZ8WUmwJJRaG3PLxI3H6L/VdPpzOaXShLfqEn6xF09/TQrR7t1b1U2a1otLJVShRTeSNN1KASOUQn8yxdF3Sn85tfKFVgqZL/L4e+5dtYh08iRavpiWD7GyTcKWCN6jJIXu1+EJ0YuMMrX2HD9CdPZ7XpTAFyX7Kt8QqVrJhei0bEjrrSB3bgm3LKL7FtUVuOm5KZHly23B6y7BGytk52VLi6Gae7nprcdaO1wg6+d+nS3euplqtbwnvEacm8xWaXkqrVRAWLkvr50kNwohPlejR/q/rbBWfW+aTx85kKdCmvpJL2HZn7pOMvsU7l4uZOft7dV7cnxrNak8/TvyX3h/5HT0/6CN6uPebUkbqJmDqzMYY9ffrhzV//2VikgSgbv/emLzzn1/e4V46mJVpH5vbfe02hkjZ1+F9uvNaSkzkJu/qerJgE7yx5xGXVjae3Z6e6v8+JbS8TjexYCGKs6K4xNMSYiOeDaS+h7PIxqydYo+7ec6jOrd8nh/orb3ZzDVgwdgeKyVTMIouaXcnNZjWjPYeOpCnFM9t3B2ycqx8/5GWcx7vflonMnYH2IaV6LwmF9FPExLtLKiCeH0BAADEJwBAiUeXYnjsDACzjVwzkW7t+qQ/+EfwWSyYltunpdWg1gt6hDQRNhNJj7SA1hPn7JwcmrdtCXVa1I/+mtKIvhr3P/p7amPqungALdqxXDyOTMaNW+mbf9KrP+8f9W+5xKpsfsKLmmQ90ucNy/fJ3cx46qY5VCHjEnVc1SnVMijnP89xEdXMxJm3tgt6qsnYhfK+K6smY7d3f5r2Hd6vszVcxKdlO1dJeV7YSXRKFTojvSYNWjUm7LuTNy5PO1Xt85FOevnf8XedyplMIirGUev5PVzLo4zoxROaqzrdV+TPnV3qpSZP/x33m33sbveBz4iZPu0vVtgsOjdhk7/HJ2WXHvEJcxNUgrPqKjS9hDbs3xzS6Jf3j7NnQotPUfTu8O+k0aPbxD+/DC07g9B0iiygRuXcPhn9ky4vy7N/+tnqvKh/CPFJn6unBrzrF2BDCZupcer5qEZj1k1xzarLb7Fh0fbldE6T2hHJtjMGzlHNrpCMOuexyoUJ2ljUY4GWvc+u6/ywiDGlGkbJOYxUOZrtO5UcS3f1eJ4OHM7UWZEuzyjfC1M28nh2acA4k2e/jL9Vg/L0WN+31HFtDStS8LbtwC6q0/6uPP5e+WF3yuOySXUMfM553Cp7FKI5CL/gUiqxEt3c9QkawV1YfX4vKHhAAQAgPgEAQCjxyesXn8Tb6eBeKYepkFFHe1mkxCLQLO7VVTXRfLL/u3bmiftk3mOLhYdyssQc94l+71Bc82uoTGpVy6OmnF6BT4mX7Asu6Zi8YbZ8ppnYhpuQHsg6SA/2fi3kxNeZLVClRV3xSMnT1c6arO3K3EPXdn5IXqRnN7qQGs/uEGDcmueetPZNylvmdKQz0s+XgD+m+dU0d9viEN42PvHOYXPYfMuH1Gdx+3pzLlzPAxube3LpzaFf538OQk2+07TBt/hmqWvxlLquWw9sD5mFIoKcOvan+78fkRIoLT5VpNeHfWFfq+KYLJmSQt7qTWtGp6Wdb5v7hhOfKjWtQ9sP7gwrPv13zO8hzlWc3G+coVCcxxogVqnt9aFfuIhP2rj8rEYX0MSNM11KVvX54vH4pq6PF0yIVPfoV2P+LLz4pLaBK0aJWBGJ+43Ldvk6sCl6pnhbhc64yw3KQGMTde7uWX9aUykLZL+20hER/S2TbzVWpsxsFdYPTrLtJjYoeEdKfoeq+/ONYV+KT1DI+4bHG28uvTjw00J1uzQCH7+zXxn8OVVnHyoe/9W4fEp6NbxXI5WdbGVBVci4TI0xDdQ4tRtzMQAAxCcAAMh3oLPi/bHrptKt3Z6yOj3Bd+LYiE8JstI/Yf2MsOO6yUxZuH05PT3gPSqTUtWecJhuXGWsDlIm24fFj0pqgvLb5GTJksrXFFptvMIf3ezKfF+AXE42cOWogM/05vo9Znhi9d6I7y1z5ip0Vnotaj2/m7v3kcnq8upMKr4/02e1pVNTtTDXfmFv18mh8WL5eVLDApWsVWxSh+ZtXRK6/Mx6NlhUu4WzAKWb2xFkhvC/SY6jFwd9TDsO7pLPzPbwJNQt80lf1x8m/Bsh8amKfO7j/d6WrLmjyWYq7PjCXf7+mpIuRtMsxp1m2pqHiXGqt7pBmzf73AUVLoP7aOT/hRaf1MS/wfRmIf99pEUozgbkrJfg/RPRTe1b7Ta309q9G/OKtpb5/LJdq6lqyxsKVg6n7rMrO9xP29hcvRAt4cW0fXqGPFuRyiqyfdZIe76FGnM81kKIEWadG5fmRfFYlBIXgXFXezbFNLuKVu9Zb3fmdBOI9h4+ICWOhclM5Pv83MYXq3fstPDZlup7+TwV+lqov//MgA/kGVu0fQV9MeZ3PW7zmBWqEyQ4OlHVZOGJF1ScZEGNtso1MScDAEB8AgAAx6TaOdFl/5L/TU6RDlZmhb70cdT2ukSRFEXPDvgwbEc7r3XdxqybLL45WnSKcVyz+NArtSzKJMXQW0O/VpMof2t2N/Nrc3/8OinJ9vzSAbf75OebcX8FiU+OduJq67ioD5VJsfZPHefZjS6gdgt72hNSfwvyXMFMSE0ZYP1pzWTf3x72tYgOoQSzAStH0umcKRUia89uUW+VZOVaAkyOSyaS+czFO1eIMbKYIqtJqtPzTHtMaUNpaZNuPKcsA2IuG/xtkl/wM/5dbqbQpvNV8/mdrKAjruifw6RKdGf3F+hwdpZVvhh8j3kD7j/tr+XeLj6PcObI+LH9oNRvT1w/UzLzJKOD79W0eH+pU8jstBi6rP09YhZuxBmf4xnQZVE+uYahxac4Mex2+p5JGaGUEua63vPBx2d3KjPdyry5BRKy+Dv4HN/R7bk8YqietMZYZugHAj3QHM8Ml/QUNHuF7zvODOq/YmSBY0KfJeC9O+z7QmXbFGaSzs8Giy9DV4+zxOZcV1P0UGOdGYcy5naIWNndKZz1pa7Hq4O/0LewZcLuNing85uvr1xwWRx/vhq7fp6YmG+p75/TUkXYCueraHdUFNEsVoz5ncKHXphYRh+O/D+q3PQKqxwvBu/0ohJUrXHebiTAY33DCuJRyO9LzvR18/jywpwcAADxCQBQ0vA4JvST1KTw/l6vyModgtNjTEqcZBB1XzIwpCeQEUM44+mC1rfKhLEwGWpaeEmQa/3xyJ9lpdz4fbl9H2+c+XN+65tkksOTSNd7RE2uuQvQ4Zwsx8QtsGsXdy3TPilxOisrOVYMpdlY3LQkl/3IDc5o8tj37U8TG9JVHR5Qwf3evPe213pp796o9vdG9T3R4cUn9ZO7z3HGn3y/x5NnomCyMPR52EJvDP1S/LikJNUqxdNG/PGOUq9Y/efJVejuni/SYPaWyi2Y4TsLYXxNXhr0qR10FPkzqSa2V7S/j/ZnHXCdZGt/prwd0czPfH2P1LGysLlw2woRF18e/BlVyrjcKgEtREaluqdu7vKUlD6G294eGlp84nPXeE47MZc/kJ1JPm9BHdT92CKVdV68DsIGkOrf7s86SBe1vcM9gExmIfUbEVqdGWhG6BIRcm5nS0SNK9Czzdf241E/F9iji5UWNlC/rfvTkfP2U9e8ZutbtDmzz5TaFtwbh7hEWD2DnDnIz1Yk3lEyJqixt+eywaG7QMr59NHrQ/6r35VpBd8P3ZGQS+/+G9LHz4yTf01LE4E4v/0Vg3MWJtU74PmBH9ulymbsNc/itE1zJTuQS5bxno0wydpo/h417o+zstz4/jWZvBCfAAAQnwAAJQojOh3KzqKkGa0omldFVbAknbAKuZoLijpwjaKL291BG/ZuCSEKaHGErx1PNnhSd4q0+S6crwdPWmTVPCWB6k3PsErYPK5ClxGg2LicBUr+Pqd4YO4bfh/FqsnN4h0rLe+SQAGDJ53sd3JLlydlEiam6mzCrSaTvDI/cOVo+R6eQAV7IXms3+PP5T//36Q0mrpxjntpkZrIc4bRo33fDFm2ZlasdTlQtHStkuyaENlU5rzzMfD3914+hB7u+4b2RROhqZIWmxIrit9WbPOrpNSq48I+0jFP3s/eXFeBL3CSrSeLvHJelp/FlAh191LBTEzzK2lH5i57glrQjee0Wer8cidMLk+asXk+DV01ntos6CGTZjaJfrzvO3RFx3sottnVVrlnBfnOgPNeoBgnVjzM3h3+PX025lf6etyf0knutylJ6rtSKWVWS2o+twvd2PnxkAEa32ccJ13Y9la6quN94mHGvjifjvqZfppUj5LVZ/RYPIRGrJ4kx7Ji9xraemCHeIdxyVyhDMZ9gQbt/OutB3dQxaZ15DwEXkstUv47tYmrT5rxfPpcHbe7Wbl7eVtpdc7qtL+bNh/YXqC4kL9j3Z5NdEGbW0QULur7zXTuZDE1MBuucGWB6/duDi3iFckzEU1XdrhPrn0okZi35TvXiKeS3TmywGV9CSK+fj7ml3wzn8RAPzl82Z35fhbxOdttvFWmLeOViOiegC56uoFEkwILmeAosqL4WidFU6Wml1H96U3pQFam34wc4hMAAOITAKAk4AxCZ29dRI/2eUtnbvCkMC0B4tMxxC6XS46il4d8qkUbr1tnLn0N+y4fQWeoCQcLHbzyLSJOIb7rVGkLXl0mv+WaXExTN811NTz2OIzoeYJau+3tee4Rs+9ciselbu0X9grZ9Ye3b8f9LZ2rylilOLpNPAtQl0u7ertUIUgEsw3W1cSeRSwW6ILvcedkq970JiHLiEy5lylrKZ0cJxMz/3fnLSczJuhGjOByL/ZW6bKkP9Wf0YT+mJpCSbNaUL8VI/U72SHomK6E2SHEJ3NdeWOz49PTzve3lk+LQPmrlOlcKNfUCH4skm3dv4NW795AM7fMp5FrJ1CPpYOo5bzu4pnEk+ZX1L35eL+36I7uz4lXUbmMi63yxgQtwNU/m0o1OEf9upwWTDiTxuraVdoqTzFjTWGyAcW3psG5mvrn6O+R7zrPyqaKDS9+WIbPUnrE+2Y+i/eVPyMpRjrF8TN1bpPaVKXFtXRtx4cla4391N4a/iV9P+FfSpvZltot6KWu8XAat2EKzdu+RJ3DzZLRc1BNMIPNsnnj+9Rk+wUfF5di9VkxxFJjfHnuOb6fHxERtVIBBY6qUuLGx8JdGsOZZjufyUkbZlFFNVGOhPikBbE4uqDNrfLs910+XO47X9C5Csz8CvzJ26CVo9WYdX7k3k/qPfjjhPphRTHekme21BmqpuQttWAl6vo+rEIdFvYJm1nFvDz4c+taJIQXn/jP1RjHBuXm39olvVZZoxHyOSOV72d0ri2u93mCXphQ4w4b5c/cPN++173egpedAgAgPkF8AgCcGGKTXTLktbum8a9bzOtC8WpyZcyTITYdR+KTmiQnzWxhm3DnLYPTndBkclIEZtSm8xlnCbGgE8qk2GRxiHAUrjQziUt+fpIyJU8Iv5Q+avLJ5S1u/7Zqy+tp9NrJtmDD963HTYDzUb4tyyesn26LcvllEDDlm9ShYWvGB3gyecJlKfnyz4IpyHNqSvrYF4mz0M5qdKHtJxKxe0499yw+vj74K3plyOd0f5+X6Oauj9Pl7e+hmq1uofOaXGR7yYhAzT5XRvRh0SbxPC0usbjHXkZc3hjxjIo4B47fS4k7yu+N02befBw8MWdY7GlYXh9nAyN2nWf75vC14XuLBdPabe6gazo+QLd0e4Ie7PsKvTnsa/p+XD36d1oTajm/C/0ztRGd2aim+jfxgWVaKTrjb8iqcTrDymU7YJfsFazToi0MW15mLIDyeOHNJ8jtsLhXhN8DWlhnoY/38cI2t9FLgz8VD6fZWxbJ2JNHiLLeXfJ8iAl3/YCFkqJ9HmJESJ24YYZrAwQt5uSKQHtH92f1/SClwwkBQnaoMjwjPNVodSOt2L02dGaVT5erXtv5wXwnHEaUPrfxRXZ5l/s11vdW18UDqEwKGogUOzwuqrGyRssb1XjQVTfFILLebR7EqgAAiE8AgJNLfDIrzKvVOMFeFbwqrlc/42EqfpyJT2ek15QVftuUNzev786q3eukA1hRvJD06rnOWGJRKL9yEO7AVz7jktCZJkmVpS08m616XTK3eFup9r9qy+v0qnBQ1gZ/LmdITN84zw7Qc44gQOeNy8J4kqvNwePzyQTTZsO1295Gc7YutrOBClMicSRd48yzuefQfvps1K9yHWR/0qtHvNOkFimirXLBClpMEkGpkiXExOjrnBIXNrOo5GCdhxRzXmIt8/5K+rzxOWxQzi6/tM8lZzip61nW2XnSut+5XKpaq+vFK41LC/+elk79V4yiRTtW0P6sTFqyY5VuAlHA7m52KZjat2pqjNh+YGe+96UYXE9Jl5LayL8LrONIsspU1RgQ1fQK+k+P50RcGrZ6vHhzBW+ctXNbt6ct4S8C7yw1bt3X62Uptcx1GXdNRmVm9mHJKHtx4MdUMeMyyeDUz0lc+KxhS8Tlph65+WRWTd80T0TN/LzRjGfei4M+pZwcT8iFA86oYxHz9m7PRMwvC+Sfkcj3AC+6vDbkC4nFgrMdAQAA4hMA4MQWnyyPGl795jIRWUFXAb+zGxfEp+ODU1K1iTd7Js3futTOUvO6vJCGqwmazug5+iwTI3Tw5Im9cDKzD4Vu0e7NlckXT9JCZl2pdxKX70iJgYthuk/MjbN06/mgbA4+JtkX9fuXtL2TZmxa4JqFUGBRR/3vlcGfWSVL8fmeAy1AxdFl7e+mqZvmRPydajb2GfpPj2dlcmp8sJwlPZHCdGkqY48DVgmiW0YentGQ51CyXqwMGP/5cmZjxQWUeDonpKeIgBBtiVfltHil7kEWnC5vfy/d3OXJI3zWdUZYjyWDwpbekeUr97I8J9HFUnbtPE9lTGkSe4JJVlRVurjtf2SRhD3EuKyVReylRoSz7tOiF5+iqencTpbonLfhgSn7NVmKPLZww4d60zJE1Dkz/QJLvC1vZQLG+sVKEdrK00uDPqPdh/aF7KJnxoQGM5ppocK6r8Jl1JRrcgmNDZv1ZGW2LeqjG0Wkoaz+WCws8aICP8dyvydWlFis3/KR/hJuxKsAAIhPAIATVXAypUK87czcTd+P/5fOalRLB/ipgR49pYMmm+AYroyqn9xRbu3eTa7Cjbmm7Rf0KdIJhCkJ4ayrEWsm+kv+ct073yXPbGW9DF0mxFzGqT6LywtM9laeY1DH9r/Jqa6fYfsbqQnbVR3uozlbFtv748n1WPtV8Jd3kzkdZJKWXxaR+V5dhlhJ/IykQ53x6FDfm+PVZRJu5ZB5nkPr/AX/XafPzd5D+6U0S0pgedLq3Je0+GKbGDm/K/i+wthQ0KzF0NmM+WU7Bv69OH9GlYgZFY5cZE6KoleGfKa9gByCsieoUx9nCN7S7Ul5HkN2sozo+QvKEBIh6lwRhBJaXC9C9TP9PwwS94p23GXRf5017npCePEYs2jJJvb5n+P9hw/Q0NVj6b9j/kd1Oz1Ep6txVDKiWEhsWJmiml1O34z7S7IbQwmB/Ll8nbis764ez9tm48HHanzydNZTlGQ9mc61gZ9nfabaTy7jk1JBvr7pR3d9+bv9WXx49gsruNoZa0mVpVySYzOT6ef2bAIAID5BfAIAHPfik4mL2Uvj7h4v6G5TKQgAj+fJq+66FiMdubZxtyUK3W2p8eyOVslaEfvrqMnue8O/s1fm8/pNafFpwfZldE6T2mFK7yrRG8O+IrfyEpONN3jVWDF3DlvOpQL0KzveJ92l7C54Hk/B27Or75m+eR6d2+RidY7jCnE9dDYGl9X8NjmZtnN7eCvbwdkBMNx+BIhPud4A0SkrO5t6LRtCN3Z5zDKkhQEwiAAqPqzZ+mYVwG5y9SPzWc/Iil1rxYuotCVuHD/7b5V8JkVFpMOdnfWpPvuNIV/Ke9OIOIWZ/Du33Yf20vj106UD46+TE+XnvG1L8s1w8eaarNYJalysGXJc5OzMUxScrcjj5+QNs10/14hkkvW0sDedkmoZ0R+NuJiiO51yFs+xvE/cRdsTa6HJLsFNiqbbuj9N06yGHyJ+FuIdBwCA+ATxCQBwzAcsbjPfbG5nqtL8WtugFSuVx7n4lKrLb2q3u412ZO4K2+q76ZzOUppT5OKT+n7u8rVu72ZZMfe6CZtqcpblyaFbuj4ZugNXcixd2u4u2pW5N08Jn8cSn7gD2EXtbg/ZeYnPiXTBS6pM13d+lJbuXK2NwD2FmBSq72Hvqes7P1IogUfKUo3ZdsPKdHXHB6QEyIiCzgk8z1idWQc8oZesCBcz8o37tlHrBd3orp7P6+5wDSvpY0xFeRuIDCxWcIez/5tYX0SIcRumSae5zKxD9j06eeMsOrNxrePuHjRjgGT6REDsMMfLYgqL4UcSQ3tz/dkqXJYcqgmBpwDZLFxe+NyAD8M2knB2uGPDdi6pd10oyNVZlvsPH6RrOz0kYzuLVkcsPqXESTxxWlqNPF59xwTLS+1EHDON7YFd4tqwIkU3u5LSZrW1jfdNt0LEtABAfIL4BAA45jhL6/yBph6sNqkJ7utDv9TdxJKjA7ydMBkLE8xb5UfH6lyZTne12txMm/ZvtcWn4NI33jot6kdlUiIkJqqXXMdFfewJU+CExl/O+fW4v2SSFOp8nd7ofJq6Ma9vkpmk5Xi89KxMtKL8xx9wPqrIPcyTJQ7Ob+32lHoRbwwoWylQeYL68w9G/FDgbmHOe4KzBSRjkMuA1M+rOtxPP0yoRyPXTKItB3boyWaYTncHsw+JYXSnxX3ow5E/Up32d+mJW2IFKU3kSTVEYRA54u3JbakG5eXZPr1RTTHhv7370/TOsG+p4YwWcm+WtsbA421s5ucjUmOyfKZ6Hut2fliXPvkCy4QDxhZv4BjoHJftTMjcwIxIr+PP3LqaOTMoeRu6ehydnnZ+WHN5fT4SxP9q4vqZYbqimqynPlqkSYu3M24Kei4lE84yr49qdgWNWzedms3tSNd2fEhEeVMSWrzvzTjxTmJfvlJJ3KFSC3XiXSelbSdOzFFaBKh4uzslLyi9PPhT2rhvq+VFHnhvIfYFAOITxCcAwDEUnzz+wNVabeUW9XU7PawDQ6v7DiZgYYLAtARbAHAaBpc9hqJA1ZbX0/Jda22Rxa1b3Ki1k7Q5dkoE2tonVabXBn8RtkMWbz2WDpLsILdJh57URcvENo/4lJtrm/Y2nNFcRBizChxqsiGo4JwnzJsPbLNNgbNzsvNtVc1bmwXdrcl13FG9a2WylViRzmp0AV3Q9lZ6pM8b9PGon+inSfXp7+lpwi+TE+nzMb/RiwM/lYwr9pKR68Rm0iJioWscOBYEeUnx/ZhYXv86uWSWfRrxiUtr3TJN9fjrCSiZzWXvN48nrKhUmAUkHsc4UXLbwV1WN7/osCKgEYNeG/Kl9noK0RyCf5+9vNiwvjDCe2CGjlUeps7RV2P+tM/Blv3bKXF6M7q43R26W6baH5OdFqkstWDxqc38npQ2u43ll1dR70N6tRN7kU3eMZXpOhXDDVs9wbrhrHedJxuxLwAQnyA+AQCOEVbg6rFWNzlVm42LK2bUkUm6lCuc6IFYsUw+HP4LHEQnxYjpdnF0GnMfz+PEZ2iKlTEUSnxatmu1lMdFRMhQEw32ndpyYHvY0r85WxfRuU0uchV09KQuhp4Z8IGUkgSbHYv4pD572qZ5dHbjCy3T+/h8MyA4Y+jeXi/SZjX5kfJSFZSHneDl6jIY9lyp0uKaInmBm2PjkjmdUXIelap/ThDn6om97VUTT0VeIglAUQlSKSX03lTHXrnp5dJt0lUk9+jxd58Yio+ntXs3BmQ2eo7CGNprCU/cbZDf3+9LdmacXYYbjgrqPT9xw8x8O9xxqXAZ4yd4ROKT9r6r3vJG6TZoxnGyEj45+7Pe9KZ0cds7rCzVqsWTzZkcTR+M/FH2Yd7WxfTCwI/plFTt3XWixzxy7tS7hTPb/piSRoeyDtt+h4h9AYD4BPEJAHBMcHazW7ZzDb006FPLVJxX/6rbHk+lkfkUctJlZ+yIkFBRBdg3qGAvlRrNbkfnNb7oGHR8ipdJIF+3zov7hhSfeBV+76EDdEf3Z454RTs/uH33hPUzQpueq4kXC0B12t0t76Dgle7SVjv0C9veRuv3bgkQsUy2gByHmtRd1v4eu614wUTCKHqs75vaf8lH+U7w+HsOZB2kO3o8WyQZHs5OdJIplxbYqSzYCLdMKvzWADguUePBw33eoKycvCK2J9efVcyZptyZjDN9vh3/twg/OTmeACGq0OKT9f7m8uMfJ9SzxZvgsSLPe0iNf68O/sK1w51z0iJZT111B8MjHX9MZthX4/5S36UzcHjslsYP1sIXb2v3bJRufmc3rl2osr6jEQ0vbXenOsa9tg9g+wW96Ir29+qMvgi9F4sDfl9wZpcIwurcvzjoE9vv8EjuMwAAxCeITwCAIwpUbU+JXH+Z3aCVo2XVUdq0SxYMvJ0KsrIowbh0UYqmuObX0Hfj/hVvHm3W7qGH+rwuf2ZEhDLFJh7EyUvmf5NT9HjuDSGoeH1qQvBn5IJsdW5azO8cVnzad/gg3dH9Oe0rFmJlncvTBq8aY/tHOTMFpJRF/e+NoV/KuS7w6rzV/erp/u+pfdgvn5HDEyJvjvwM9l8xBudf8/kKY+QLADj5kTHdtL1Xk/vWC3q4d4vzeuyx45PRP/tLFBMrSMbnPT1fohbzuojwEmAy7svrced1ZCqbSQVv2w/uEr8tvXAUE1KM4CxmzigqrcY+zhSdunFuiH32+0e1X9iLyqTEH10Wr9qnqi2vo0XbV/gXQ4K+S+IRtTWa3Z5OTTVl2JG/hpyhPHbdVH/jB7WtVvOgj9T5PLdxbXth4EQVoJyLYyy0DV45zirD82nLBcTFAEB8gvgEAIik+KRXHHPkOedORf9MbUKnqwBMAmKU9BRKfGLxIqb51fTp6F9p8Y6V9mTABO4DVo7SLbhT44pnJTdgZbsyPdH/bSkpY4HG1UhWBdsD1T5yl6ZIld79NinFbscefD9y+QXv3+P939Kmry6eT34/lRS7RMXjmLyYl2vL+d3UpKpwoqlMbhpWloy/3Zl7tQDl8a/IO/1YTInIiDUTLANxeC4BUFKx/eVStL/e1v07dWfPPOOsFsi3HdhJ1Vvd4BD647RQxGJUYiXxHGIBveeywbR+7yZ7vMnTFdOxZWYdFs+867gLZ3KU7nQaZvxj4UneR5z1NOS/ITNgTDbU3kP76ZqOD8qExXQLPNJ30ffj64UVuvjccTniJe3ulLG1ON6VphyQOzhK9pi16GC21JltRJw60RfiylielHwdzm5Um/6amk4HsjIx1wMA4hPEJwBAMQhQVmetlbvWSSr2qWk17FVRTCoKnlnEQfyHI36k2VsW2pMCPrceWenWvgpchvFg79dkwlFWDFSLsWxKTUZqt72d1vFExkeu4hMH/Fz2Jh1/7FKyuCIM7GPov6P/kImUW2mH8f54fvCHtsdYcNBcxuq2+GCf1ygz+7C174G+FXx8c7Yu1l5lhfCdEYN4aTceQ+8O/54OZh2S/fR4PLIy7NyysrNp0Y4V1GBGc+nAB/EJgJKc+WSVwaox7sMR/2cJ4548xuGmLK7Doj7WmBHnGH+qWcbfukMpNyHg8a5229vo1cGfU8bcjjRpwyxavXsDbT+4k7Ye2EErdq2lUWsnU+KMZnRvr5d0w4ikaHkfhc9Mihe4MUP5JpfQRPW5RszPGyN47AYL7B9V1hKeCp/5FCfvlehmV9LynWtlvA/VrY+3+tOaSpaVEfYiLfqYd9SdPZ4VMSbXWqSR8V8ackymsxpfcMJ7mUk3PHWfncoxnmTHxUvGL8eAVjs8xMYAQHyC+AQAKNqMJ2c3uxFrJtI13ObYKh86ZsbYJ7D4dHp6DRpudZLhsjZ/u2u/HxFvXC7GmUW22XVx7aOazPDERMrVfJSnxbJMOmRVnuirMX/Y5YFFtY9mVfnjET+HFp/U7/GE5KUhH8skJbi8wc58UsfC2QVskO4mpPHv7Tm0n27t9pTDmLsQ2QuShRBHn4z8RbxTTJbBpn1baeDK0fT9+H/o9m7PSJvwEmuqDAAIyCJi2Fdn+JoJIb31GM6kfKLfO3kCfyOu+L3dtF+fNCGQRgOV6ZzGtalqq+uoVtubqWabmym+RV06s9EF+t1turNZwlB4vzvdfZX34c2hX9kikNv+8pi8af82uqrj/XbW06mWB2Shs20aVqZvxv1tl0y7Z+D6pPNdrda3yvEH+91FVHxKqaLN4rfMC8is5V+P3zCFTm9U4yQY803Zv3mfVpF7jBedhljl7Pr6eOwy8yM1wAcAQHyC+ARAic908q/kHc7JoqQZLal8k0uLZBAq0ajg/+E+r1Nm9qGQhq0cxPM5f6Tvm2E9jSK3j1H01dg/3csdHILktI1z1SRHm6OzYFVkQb+6x74c/WfYzCfej2cGvavLRkKdH6sMo9eyoa7HIiKW4ovRv1n39ZFMFmLV+Yqlj0b8RKkzW8vKcELLujoroUE5bUDLEz5kPAEA8UmySGLolq5PSHlauI6es7csosrNLpeso0JlDfFYwxmpSVZHTIZ/zb8XlEWVf/aLzihioWXKpjnhO9ypYxm9bhLFNrtGsrFYfDkl38yqYHGuunwfd7hbvmtt6O+zsp64/J+FquIs/bffc+q6cIMQLSD6S+9mbp1P5zapfZKO+VrkZHGz/vRmKk7JtsrOLTN4b06eBSsAAMQniE8AgAKgA6mt+3doU2YrxV+MR2EqfhRjZhXJaOq7fHi+rar7rRhheUcU8z4mx9LlHe6VjkW+oNR65+omr/Q+0ucNEVeKLjtLezX9MTktpOcTWeLcQ31edS27CxbS2OzbbZJnzGo7L+6nV/ePYAKjS/wSpMxEsDIP+M+QFQgAyCNcpMTRP9Oa6ETJMB3j2GOH37vFvviQZwyNpreGfiXZubm5oUut+H3A4/K0zXPpnWHfUDlerEqsWCgRxnj1ideTL/z52bB3M13c9j/HZEFM72c0vTjoY8q2uhVK1rLa5yU7VkrG7cm2UBeQVcbXVMUyrw75XHzLdCa317U8EgAA8QniEwAg/KBjldlN2TibburyuE7nV8GGmWiXxiTiyFe+rRKGB3u/qrOffKGzn9ir6LE+b0kwXpz7qMvKqkrpWPC4HtxliI3HTxVBsugCXBaCOi/uG7bb3a7MvXRjl8fk3IQXn6Lptq5Pi8mu20SGhaxF25dTQou6R/yCNZ2N+GfZ9Kp2KUzp1ATc8wAAR8wcRzHNr6K5W5eEHd92H9pHN3d9Qv5+2WMpPqn3frkml9DMzQvyjfGN8GBEtckqfnhjyFeygCIZoLY/YPjMmmotr7cbcYSbGP09tZE0iyh7DMZZ7bkVRzVa3USr1QTNeHfxzzW7N1qiWPRJex/rjr1VJDbk9/CkjTPDiqkAAIhPEJ8AAHnIsYInLndqu6AnxTS7Wlo7I9OpaINWPp+npdXQ2U+24ayLp4Xahq4eR2c3ulCC8jKWWW2kr4fpyPf6kP9SrtdnTyyCPR1MeeAzA96Xv6///dH5brCIxSUXK1xKLuxW3uqcrdi1hhJaXCd/P+x3qcnTeU0u1pMZy/fJ2ZGOV2vZMPzeni8WcHIEAABHiArin+r/npS0B0/UTdmS9vwbK++I0sVgoO02/p9iTM0bVqa3h33r6pkXClmYMI0X1I+x66ZJk5JzG9eWeIK/g8u0mcDs0Dg5P/83oYHrfMJj+QrxeVu7ZxNd2OY2mYMcu8ywOHn/9Fw62PY+4n3buG8bXdHhvpLzPkksR1FNr6BW87vbC5fsV2Z8oBBbAwDxCeITACDkYLP/cCZ9N/4fMUQ13dakMw4mDkWCLcwkxdC9PV8S8cZ0y3ETWjiIY48oLuUyBrGRnoxIlxv1HWxSu3j7CnvikWcfcy3vp01zKab51fKCMtk+R7yP6jhfG/KFeDoFl9w5xSc2RDcdF8uELW/TpuBtFvSwzX1zrTbmzu3/JtS3y+UAACASYgWPkZ0WuWd1ekzDCfUq/mDEj3ZJcbF2O7UWSExHzwoZdWiq5fVUmJIqcyw+K67gRYyRaybRU/3fV7HF+SJC8eezIblfmIsSv6iVPJ9waXZhxAzb6yk5Lv/Fh0jTsBJ9OuoX23Sc3yvbD+6i6zo/XGLEJx3PRNEpqdXEJJ5jSN6yLR8oxNYAQHyC+AQACBxkfHoivnL3Wnq831uWf02svQKKzKciDOxTE+xzyr/us3yYXxQJElo8Jvtp1Tg6q9EFuuwxLaEYxCddQsYlDb9PTgnwS3KbEPBkiQ3ppTwwJc7qBHckWQHRcpxc7innJE+nPY99Tn6Y8K/daS/f85FUmd4f8UOA2MQC1Jo9G6nX0qH05dg/6IoO98IUHAAQOZKjqGbrm2nbgZ26aULQmO/J9cjvb9i7laq0uFaPpSIEVSv+BZI07Wn09vBv7K6sbCpdYPFJjd05Ml575GeuJfZn5WTTkFVj6dG+b2pRTUr6rYlNw4r0/fh/tdBlZc4Ef6Z01Nu3TTrcsRG7iGRHmvnE3ei4NE6M2Stovz6Gfy0G7dH5vxOSosQfkY9LEr3U/u09vJ9u6/5kiVnMkIYj6dVtv67H+r5FS3euxpwQAIhPEJ8AALkBLXFNa2DexqydQhe3u0N7M6QWX9viEic+OQUkFZze3eMFKftyS083JQa8gvh0//clsCsuMdAYql7Q5lZaba1Em5bKgfeTziLie+mNoV9JmYbORoq3xbb8xChTTsjH9924f0NmWplV1ANZmXSlVdZQIK8pNYHg9t/Ldqyhseum0l9TG0k2WWzzayQDrVSDcyx/DtzrAIAIocb7b8f/5W9Pb/vn+cc33lrM62KPR8fiHaw9lOKpUtPLafrmudb+el0XSCiXbK8fr6OcOXj89pqsLiveYPPynkuH0L29XtLvhwbnUrWWN+i5RIgSP+Mz+OfkdFl4MO/R/M6PWeix/y4LSiI2VZRsHS7fvqzDXVS3y4N0fdeH6apO91H1VjfojG/upMfdAq3JVxnrs5zfzVniKTNbS5Yyb4eyD9P9vV9ylKKf/OKTf1EsTrLa6rS7m0atnWQLcm7vcwAAxCeITwCUBPHJEp14ZVECQRXPNZnTgaKbXaUDsmJsWVziUUEw+3r0XDYkZMtt8xLgMrNzGl9oB9HFs49xIs5I9lM+ZRe87Ty4m54W/6doW3RiUSlc1zf7WFSQ/0T/d2hX5h6ZyMiquUvmkzkXkg1QwEwlFuzObFSTLm7zHzpbnUOZUEhXumhr1R33PAAgkmN9nIyDvZcP9adfWmO+NzfX9vzjzmncjOJYZs3ohYA4emfYt5Tr84VsisHsPbSfVu5abx+SZKe6ZC3lEa0sEWp/ViZ1Xtyfbu36JP3PyrIN2eHOpydD2usprlDHI+V9/L5Q4/7ZjWrTXT2ep9/U9w1YOVL8ALcd2KH25aA0AeEuryt2raMhq8fKQgULZOWaXKzfGclRIrSYEngWqPjX3MGWfa2WbNdG6c8N/lC/X0rgva5LNqtS5aZXUPrsNvpai6DogQAFAMQniE8AlETxyfgmcAbJ12P/pFNSq6Pk6JithkfRfSq43X/4YNjOd4dzsumJfm8XfwcddV9UaVGXFm5fnu8Yr7vQ7aEvx/xBZ6TX0ivGIScJcVr4kb8TT+8O/462Hdwln2HKNdwCVZ6csWFvqeSCTc5Y3DolvZr2heKV6JQq9sq1yc4CAIDiyBC5sO1t9O34v2nqxtl2powpMeaN/fMqNb2sUOJKUcPZPRUyLqU5Wxbn23EuY25HqtXqZvppQqLu+kaUrzm5CFS5HtszkDcWfLhcLeQ7kMv21P/+mJJWqC6iOtMpXoQgFkPeG/E9jVs/TbKN82w+B47tUHaWui5z6Otxf1Ksmu/oUkHtjWjEJ51NVVG637G/4GtDviySCduJCGeCac/QGCqbWk3FA3/SAcsHCjE4ABCfID4BUBIEJ/Nry2xZ/J12raNH+ryhAymz2okJQrFPRkznux5LB9ljqFvgztvINRPpzEa1ZGJSXGWR4v2RFEXPD/xIyv8ozCq48WPi4J2P57buT6vAvLrucJR4ns6sa1hel3YqeN9v6PKoCtZ7ks/r85f2WSUauswv8BywRxZnMRVULOXvMCbtftGpeLoGAgBA4GJDZSrV4DzJlOGMmhbzutqdPaXxwcT6WtgoZmE84H2SVIneG/Gd7Y3nFk/wtuvQXrq8/d16AaFhZarR6kbJkl2ze6PfW8/xPjPNHsz47iw71BlPoUUr/vNVu9dR7Ta3q4lQwUzG5e+ofTs9vSa9PewbW0yzs868ua6lgsZbUMrefYFK1LKdq+mL0b9LSSLHTub9YpeXJ1eWrJ+KGXVK7PuljJXtLF5cLKKq88Rl7hxz2iWauciAAgDiE8QnAE5S4Ul3TDMlU7xN2DCd6nZ6RIsByHg6hivMCXanmDt7PC8rrPbKcHCJm1eLO4/3e8fyu6hqB72RnpSUVUHkGWqy1GpeN8uvwyNCVLiJgl7N3k/9VgynT0b9THf3fF7dcw/TtR0forvUr7lDUK9lQ2i3msA4S1CCs/TMJIW3rQd20I1dHiuxK8oAgJMBy+hayrjixFfvs9G/Us+lg+maTg8WyCevqOEyZlkoSImjik0vkwysUBlMZpGh2dxOklVUNt0SGtikO7ESXdb+Hkqc0Zw27dtqizaczWrikIIKD+JPmevvcPrH5DTxBdQiWfgFEynLVu/JKzvcL+eVu+0Z4eNIYymnEDV67WS6o/uzUpZuBCgWFHWmVUzxZygf5wtsLLryu3/8+um2h5gHJXgAQHyC+ATAySk+sVBg4qbOi/tRbPOrS4wZ5vEemHHAz+n7ZVISJEg2gbrH6+53xCaeLATpCUPxZO+Ib5Pax+otb6DJG2f59zGfSYSzfIGFtV2Ze2nXwb10WP06oNohzL2r23X7ZFX8k1G/6FR+Pm6UzAEATga4S6ianJ+eVlPKuNif6Ig7uB0h/L3a6ymGPhjxI3k93pClzzwec8c+buLAi1csPvnfRXoxhUW1Ou3uki6oOw/usRcYwvkGur4DLOFp7Z5NdH6rm+X7CnRukmKko56Zm8h3e4rGc8hnde7j4+IsKGNbwKVmyKbNG+OYbONSDaPEW7Tjoj52eSNidAAgPkF8AuBkHETUSz4z+zD9OSWdzky/QEwz8zOCBpGHV7eNcSmvlHKZGnsj6KA7bxBuhEQugdOldwnFMEmJ9xu2qn28tP2dtNIqEwkXyOsSBn+wH+CjYZU8eKxjCj/x0OV49ac11a3HRbBj8SkB9xAA4ISemGtxv5rlG1TFNrEuznezzhTSwlN0syto9paFOjvFkzcD1yyCpM1qQ6VTdGc8YzBtCw2S/ROnRSgr+4ibmrBg5SzHy3/hLNfukPfrpCQR6Uy2b0iRhzO51d97c+hX4qNo3lMeybzKKRLxyesQxRjudHdO44tkPgTxyf0+53ua7xG+xzhD7PfJqZSVk415IwAQnyA+AXAyYPvlWIHinsz94uGgPQliis0v6LgNhlSwzYgJtXQ608E3TwCKM6Mm+DpwgNZtyQBXYccWcdQ2bM14OrdxbdvDqDgnSjyZ+E/3Z+SlZIxyvfmISG7Be26Iv2+ynTwmuFeH3HBGc+115bh3EdQDAE4erHdBWvGPb6ZsjMfXD0f+YJt+u2Y9qT/bvH87XdXhfns8DlUiaI/VXN6v3htcMt16QXcxF9cTBl/YTChjSM5eQbrDXUxI4cm/iBND74/4XrrW5btAkutfADF/z+fo7ufxhn+3OQ3TM+Z0pDPTa0o8wftSvF1pTxyhVceg0XI/vDbkc9qduc++Tl6rC7OnkPEEAADiEwDgOBGfeFu6cyU93Pt1WQ1EQBQUqCZF0dmNa9M5Ci0+VT+250cFZXf3eJ72HT4gCT9u15YDY85+embAB8fEV8Kct5u6Pk4Lti+1x/2cQpZThLt3zYuP23h/OeZ/VpZeNdy7AAAQCWEgJY7KZ1xK87YtybfDXdqs1lJWV7qw39WwknQ/43dHuwW9aPehPflmItlZTykFEM+SounZgR/QfvX+lNJwjyesrxALHD7rmMJtYRdSjGG6+t9fUxpJNrIx28b7Kvzckc3g7+/1qopRVwVkqBnRD7E8ABCfID4BcIJgPAnYFPOitrfLS56DITEUReCjSxzUYHp1x/tpyKpxlDyjpe46l16j2I1enXC5AgfnnRb3y3cCMGbtVDq78QWkM7eK8dylV9NtlJOiqFabW6j/ipESeGv/Bt/Rvex8/rK8Ceun0909X5AuSsYbC/cuAABEQHxKqkwfj/o53/fOzoO76ZJ2d9pZTwX7jnh5b5xiygu5O556f7BheTjfH/6z5bvWUM3WN+ffGCU5mm7p8iRttUr7zAJcqMwq865hI/IlO1ZS58X96bfJyfTBqO/o8zG/SCkdd5c1mTnhzov2JdRi18uDP5NzA/Gp4ILkhW1vk3PtXMiC+AQAxCeITwAc55jOMGbruXQIxTW/RgK90lb3nJLs8VRaSJAgmw1C3xr6Da3fu1nO1eGcLHq839t26+RwpQSRF8Vi6fZuz+iyAZ/PXlkNFhfZE+qp/u9LEG/2t6hKBks7JyXBf5YW78gcq0TnNKpNX475wy7DC+5cZ9pr2/eoo6W1Uyg125Idq+iLMb9TpYzL5HrwcYkBbyr8yQAAoGgWOhL8mdApsRQlXk+LXDvceR2TkVTOelJ/X0rLClzyHe8fx/nfqH9fpcW1tHzX2jzd55zvBt5+nthQzMOD38em5Fx+X31e1ZbX06zNC+xScL/45A0oDfc6Mp24eceLgz6RfRHT9wblqVT9cxTnijn2Gek16YYuj1KTuR3ooFXGZ86HXSZm9tfqAMhzoWotb9D7CF/C8PegCHQJ8p6PanYldV080L42+hznQoQCAOITxCcAjldyvDmWWJFLidObUbkml1gGptUQ6BghRQU5NVrdRK3md6PsHI+dms/bgu3LqLoKYHkFlQPr09JqFLtYpwNzta8qEDbeT2ySyvsYcL29uXZm2zmNLvSbvhZRsMufY0xww32mnFN+KTWsTBe3vZ3+nZZBq/ldEFzJ4PNnRpEvb1lDZtYhOZYPRvxACS2uE4GQJxRYOQYAgMi8a+ymI0nR9NGon6zJfm6exQ7J7PH6aMv+7XRlh/t0hzvL+Lvw3x0nws4fk1NdPZmMmMPl5TzxYVGJSwKD38X837q7XIKIRK3nd7e66QWWbDkXO7yWQLTj4B76cuwfdHajC6hUg/NkEUXKwJxZxGJcHk2lEsvLz3t7vUhzWJyTfdb7afDvv365Jc1sWaSLQSUC9c4v1/hiFUM0sf0e2V4gXPYaAADiE8QnAI4VlhjBndI+G/2rtRqoy8jQ0U5zRqNa0np5/rZlAendOVaAw1vbBb2sriwJx6QboDE954H+lm5P0t7D++2OP3lWh3n/PR5ZueWVYdswvQgEG2mbnWZ1LArz0tEGudYEhAP1hhUpvsW19MbQ/0o75dlbF6oJy07J4jJB5MGsTNpxYLeUOvRePox+mFBPVpdFJE2sIN9nPJ6OZQkkAACczOKTyULiDOm5WxdZ4o0nj9mz6eyWPLOl1WU1/sjLypK5XPtWWrtno53ZG7iI5ver/HFCfclIssv18ohP1eV98eawr+Vd6LPelXkFLauBhdoW7lgumcWS6ZRS0JL1OFlgqdHyJhq9dqpV1ud19SbiY9q0bytd0eHeY+LJeCJjvMc+GvmT3alQC1DIfgIA4hPEJwCOu0Fi0/5t9NKgz2QVkwM1EVHSqiJ7RALeGKrT/m7avH9HkLGlxzIl1eIOBzocyPIqnB2cHwPxqbS1Kt1hYe+Qne/MhIBLB9goVvsiFUGWm7TIrixZYrXb3E4Xt/1PyBbSZhISINTxv+XV4pR4qtT0crqq4/10R4+n6d7eLwi3dX+Srun0oC4J5e9iwUl9l3386dX8JRUoWwBHkllhSHESaxGtJ4VClB++b/NQqRC4/Hvn5wvW9/I+cKZFSqx//1LdwPUEERKfTMldUhR9MvoXyTTid6Gb3w5Jh7ttdAVnPXHjEh7zU6seQWZPnHzfb5OS7Swlj4tQxH+2bOdqu3zNTXwS8SulCp3f6kZavXuDw2A8r3hmxCw2U7+6433yztEemAV7X/LfPT39fLXvsVSr1S00Y/M81ywrp1An5YIQnwqFzmTT9+SzAz5UE9+N+XYsBABAfMIFA6CYMAEWb4t2LKc7uj8jGTBaJEA7+mBBhdsgp85qk7erSm6gp8W6vZu0SbuaLBZ35pPxmzIB2B3dnpW21L4QRt48YeDWxM8P+sheIS7s9+lyPUuklOylypK99H/jG8jq9MCVo6lck4vp1DBZVaXd7jcpW6is22wnltPlDQz/umH5gFIH829L474t2aveAf+d4PcEsTMU4v3lMEbgYeFS7rHyQZQL+u+K1vhYlU5Pq6nGg1p0VqML6NzGtalcxsVUIeMSqti0DlVudhlFN7+SYhSxLa6S+CbO+hnf8hqq2uo6RV1KaFlXgrIq6vf47zExLa5U//5yqtSsjlCh6aV0XpOLpJsmfxeXB53K5byp1aRbmBgv2/tazrHP1vHwcQkV9XHy8yTiVRW/YKV+mkzN0pagIOctTZf9mPIo/jVMkIFTUGEBKabZlbRo+3Lb6yk4y9bnKCWTbKEQz2tBFlb4JzepsEWF3Lx+hka8+XFCvXzEmzgqm5JAzed2CTv3EI8nn55E1e38oL3QcaTvZn4e7+/9imTmcJmdW1Yyb1M2zpFxJV+jdOASr8VK/HN7t6dpgZWp7vfYghk5ABCfID4BcEwHh0kbZtFFbe8Q0cCsEKJcKRgdOHImzqSNswKCGbdz2mvZEJmclk45lgFYFZkcdFjYK98ORBM2zKCzG19ol0QUJpiWSQEHe+r+SWhRl74d9w8t37nW9mPKzsmhx/q+LRMPlHCCohec4vwZQFbppoiTDRyiUcPKOvjhrAs1tpVvcql4wVzQ5la6rMPddE3nB+jW7k/QE/3ekUYCH4/8Wd3Hf9Nvk5Oo3owmlDanFTWd10F81AavHEtj1kyjiWrcnLZpnvi4LFSTb860WLV7nUyMN+zbQlsObKPtB3fSjszdtFOxK3OPtIbfc3if+rmXdin4v3cpdmTukr+75cB2+bdrVcDGn8UtxNlLbvbmhTRt4zyauH4mjVozhYauGk89lw2mFvM7y77Vm96YfpmUSF+P/ZM+GfkLvTnka3qq/3uSMXitOrbL2t9FF7a+jaq2uJ7KqWPXz2wVyXJl/xzBnC8Wq+ysq1jrOU8I+Il7D8g9lBxH74/40W/y7FJKxsINd5CrLQsyRy6kSMMIdc/+PbWRtgEMsaDC2+LtK9TzfZ21OBHiM5Oi6J6eL4nVgC9Ml1XeDmYdosf7vqOfk6IQRtRY1XFRX/es5Fyv7A/vF5eTy3OI++3I7k91jS9udyeNXzfD6kzohf8TABCfID4BcKwGBd56Lx+uU9PVS5rL7PwmnJhgBHOqOi88WftPj+doT+b+kAKU7lzjo09H/aIncceo/EVKGtRk/OauT0jwzKUPrtlPEnj76PmBH8v+FkZ8MoaqMc2uov+O/h/N2brY0W3Gq03s1TZ09Ti5r8rgvgIFJs4vLEm5mVXGJllw51CpemfqzlINo0UUObNRLelweEnbO+kmdc/f3/tlemHQh9L5sN60ppQxtyN1WtyHBq0aRVM3zlET1JW0ZvdG2rJ/B+3L2k9ZnmwxRXYztD/hNj4MNczzMe07vJ+2qmPk0qJF6pinbZpLg1aPVueiLzWZ04HqTW1KX439k54f/CE92OdVNV48SZe2vVuyuPiZ5fJXPse6i9fZ6tyfq6+BKRWUTKpYQrlfyUKXN1ely9rfTY1mt6NtB3bZt19w1lOylfV0VCba6h6r3upG8UMKu5iivvK78f/Iuzrku0zNO9jvqffyoWHLsjgzmLc/pqSK0CbPQ1GcP/XsPNLnTdfv9VjNQfj55QYapZIq4n47knhNxbOnqnuU74OqLW6grkv6W+OiD3MAACA+QXwCoLgwKem8NVYBY4UmF1sCSbwIA6bMAuJTCDGHf60GUU7pN2UGoTwb2EPrus6PyKT5WJSDmdKZsmry2MlaZXXzmDBm82PXTZMSH15dNn4eznbaAccgGSaVpJzu3eHf0Zyti/zzXssE1muv4urOPg/3eUNPCNDBp0RlJjlLtQKfA2fWUozlmxRcAldOspZOSz+fymdcIkHMjZ0fp6f6vUfvj/iWfpmcSK3n96CBK0bR1E2zafmu1VpMOnzQ7kJZGMFG45N7WMj1yf2bG9TBy+0Z8rdidxDcOSs3bycwp7+M+XWorErX73ZM9M0++4+FCiWm8Tnjc8di1bJdq2jyplk0QJ3btvN70a+TG9J7I76TjKobOj9KCepa8DXhrp6SWWZK/kypn1OYssQp5ziCEtkT/9nWCxBR8k68utOD1GR2B9p9aF/AM8ViUZ32d1nZKEfW0MKUkf8xJc11nmDKqXhbsWstxTa/WuKZ4Axu/z5H0/29XqFD2Ye14BMiG8Z0hNXvxdii8xBUnxXd7EopS/cFLQrp51uX3qXMbiXHXRqZ6Ef37uFOeCpWSZ/d1h4PzXiNeQEAEJ9wwQAoasEp12PXuYvJpcdLf05Op9IpCXqyh0ClkGNWtLRYHrxyjC3o5A2G9cA7as0kFfRcIuV3x6LzXRkpjYimm7o+TnsP7bdXVt0mwHwcrw35wi6PMz4wpgxTl+rESRlTORWMvz3sG5qyaY5/cuujEPefvu+GrZ5Ap6fXhIdFCcKYyZsuirpUJ8byKjK+RJXk9zhzqXrLG+iqjvfSI33foI9H/qImmynUdmEPGrt2mnQ33H5wl5RxFlhQscQXI8rgfeAiWIlY5SvUOc1S14DLBPmajF07Va7R/6akSskfdwS9utP9VKPVTWqcvFCXWnG5koiJVlt6S5QyTQEETLBP4HdirFXuWpmu6/wwtZrflXZl7pXbpcH0ZhJrGCGgsGXdRixia4D1ezfrRZ/gbCHT4U792bfj/7Y7nrqKT2o/WDDts2yYLbjm7W7nlTGDj+HO7s/pYyvS8xVHpzc6X8a1UPMe3gatGCseb6VdhDRQ+HPOcdhvk1LUO8Rjd2ZEJzwAID7hggFQ5OKTV2rdeeOVPi6P0v4JKI84YpKiqG6nh2nrgR15RBdp9WwFtLxJ15qk6GIXnzhY5Uk/+z7xz3YLe2qxLMik1dn5buy6qVTB6nxnGw0bk2Y1eTxLTSZfHvwZjVF/z2RMhcvGMPcf/zkH+S8O+gQeFic1plTOymTiSVuDclapVkWZhJ7b5CK6tN1dUhb37ojv6J+pTajj4j5y7y3fuUa8kUzgErKkzMoWgHFscbw/cv1ePiao9IW+NjwusKcV+76NWz9NSh3/nZZB7wz/Rq75Ze3utTMsxY+Lvab4PuFMKWcHP5TvnVBIh9z06rp0OyVeGpikzWojZXl8PU1H08KLT1Vk4mK8ntwMoz3W+2vxjpUiYPM7zz1LSb/Lru74gBh++1wMv824wlvarLZaPI1ArMQxWNclA8KKTxPXzxJR3s7+wn12VFlQ2tMygT4b9atcf3TCAwDiE8QnACIgPHmtQYAndS9wVzM2mVUvYwkUS2QwEl8EgWOCnMdPR/4i3gxOPyUOZs1qKqnglssQ7u35sqzeFmcAabKVylrZT7d0fYp2Htzt6v1kAjDe91cHf26vHEvQ3bCCeF082f9dGr1usvhZGcPXcOVB9gvI55+pJs5o4RApEBSf8EKTKZkTLyZH17XkKnRO4wupeqsb6MFer9EHI7+n5JmtaNDK0TRv22LadmCnZM+E9yzyTyzNPRZQzpbrxcShuN4jlvhkJv6BxtJeyfQ03nHhMqj4mrM3ELesH7RyDKXOak0fj/o/erj3G1Sj9U1alOIufs7OfY5MKTxzxy/OLFlTJifXMsX/Z4VZgPFnPcVIh7u1ezfKq8QpgtrvLq/2Z/pq3B/y909Jq+ramdF83l9TAoWs4HGE7+HN+7ar7721SCZN7iJYFWoXphkIb9M3z5dGIKULKT4FZpjFBR5/CRWf9D1YXZ97dU2fGfC+ZNJi3gkAxCdcMACOEjNJkMDK8g7gDkwP9H5FB/MpsSUuCDGdmnQ2UFW7HOhIs5FKWx5Z3AK9x5LBdiCbE7Qq62+bPFt8KEpboh+btRZHJpQzAOXV6DYLeuTb+W7yxlm6852a/J3Z6AJ6vO/bNGTVWPJ5Q5fXeS3hyuu896zMKJ6U8vG/MvgzKs9ZVfB8OnFWi61SD//Ksc5C8AsD0VIWUr3ljXRdl4ekbPN/k1Oo17KhNHfrYunyRrlUoCwmcPLiy0eUYgGf75W5W5dIp9Dfp6Soe+m/dENX9pa6jk5JrRZYrsnChpWNYsZy41eI8qTjCNuIvvDCh79MN5bqTc8I+d4yWbvccTK+Zd3wHe7UPVM+ow5N3zQv3/dg/WlNLb+l+IiMrVyCPmDF6Dz7YWciq40bI5zZqKadWVbQz+cYgxeM7AUk6zg47ijJGVT62ONtH6j7er5My3etteM3HTNjvAYA4hMAoNDiU45DeOIOR9zxTAL2krrqlWr8j2K0OW7DKH9wexSrvBzIXN7+Xlqxa43lpxUkPlleSvxnidObq/3QohP7PRR3GR4HoTd2eYz2H84M3fnO8sZ5e9i3dG/Pl6jviuF0OCfbamHky+e+0+KbeenIyq0K8tmQnLuQSYmNETEwMTsxsprEWF5N9hucJ9ePJ/YsBtze/Rl6b+T3UpYyeNUYWrZzDe3POhhSaILABMIGqW7ClPptLo1ZunM1DVo1Wu6190f8IN1Gq6p7UErHWYjikk4p2TNCRzyVQonSif/e5kUK9c6q3fYOaSIQcn7g1ffPV2P/sLK6w3yuev/f0u1JyUYONSbxZ209sJOu7HBfRBfqeOFq9pbFYcWnMWunikhVWHN+uwQyJZ7u6vECvaPe5/r4o3Fvpfqzwvl+uaHzYyJciv+XS0knAADiEwCgAOKTCV6mqcn/VR0ekOD8SDvNnByrXVXkHFRpXlc8Zj4f/RtVbnq5tYpeudCeDjprygrwkmPp1SFfiJG7Fpwc1yKXhcAcyQLKzMqiJ/q9a5UFVC/2FXrJCkhJCJvqb+B0dOOJwJPAgpTX5eb6Z5Dzty2jz+QcX6EnBClVZCWW2x/Du+I4zVAQoamildV0ntzX3CGI/VHeGPoVNZzRXEzjV+1eRwezDuUVDBxtrM0qcqguUgAET7jtzElLwA+VLXUwK5NW7l5LI9ZMoKQZLSVDiu/Rik0v0/48dse9io5yPZT5npDv7eQ4qjctw86gDTXBYeN77h4n1z8f8enTUb/okvEwE6YuS/pLh82IdWRU9ySLajsz94RcCOKt06J+VDYlodCZYxJbqO9IaFGXZm1ZIJmFSTNaUMUmdSzz9JL9PHAsxLGILCA2rER12t2tYuW5WCgBAOITAKAwwbuz5Im3oavHifmm6dRSkib9kmJuyuqkE09lurvnCyLGmY2Dso9G/Z8OWmWiEmWXGpXOJ0PH2YlH/n5KFWo1r5s2sAy6JsafhjdeYeMuUBxUF+f10MejM7+u6/wI7Tm0XzKZ3MxbTRmDKa8LzuTKdbSQ93r9nmI6y245fTH6d6osmU7l7HR/XsV28+AAkV3dNefc+Wu7bbddxlRerhMb29Zuexs92Oc1+n78P9R96UBaumMVZWYfdu8il+vvIJdHmPTm2vcGxmdQ0HeY/hn0+1Y7dJOV6SZIZWYfoqU7V1GPpYPo/ybUl457tdvers2aOeM30YhRMZbpcLwrGDeOI5Kj6dJ2d9KGfVtcBQFzv/D2xZjf1HWO0e+4fK5ji/ld8hhNyz1n3Xfs1/jyoE8tj8YIvbPUPfnm0K/EP9FtUcfEC79MTpT7Nr990PFONbv8lBd7Tk8/n7os7u8frzkmXDVOxngWZ0tb74SSKmza78M0XYJXs/UtNHCVvwzSgywoACA+AQBCBO25gWawvPVcNphim1+ls3pK6sqW1XnnrEYX0Dfj/qJdB3XrZxNkmqBs5uYF9OnoXyiu+dW6vEgFhoX2DlEDK/vezNu6JKT/k8/6zhbzutJpaecXe7dB41PFAXrrBd1lX7I9OYXKTnEaDRtPJ96W7lgt57gai51cXpdcGdkGx0FwzYgJME8ykrUIK2VKDSuJrxdnjHD3wtRZbWjU2onSyjzbzQjch3czOE4DXBcxigWEDXu30Ah1T7OpOXuRcQbw2Y1qq3s/mkrVP9d+NxrPqMJ46oBIEyfvx/rTm8r1zbNAkmt1uJMFnWWU0LKuv5Qq5GfGSiwwbM04V/FJFu18PhG7Lmn3nwiWqGn/RRGGLAN1t/uahdbnBn6kDffzG+/T4nVmcbplqK1imK/H/qWzli0hxcQ8i3cspwd7v6rfBTDxl/tGlyjGii9nN6sDoYmpMcYCAPEJAJCbG3YVsP3C3lS+ySX+jmUlNbBQAViddndR3+XD7UyeHE+OJdY5Sjus0jIWjr4Y8zvFNrtal4pxq/gCCSiWMbMKVp/q/x4dyMrULZw9LmVHKsjNysmmV7ijXMNKxSrQcJngaWk1RIRg7yc2+M31+UIGv6HuMyNw8rZ2zyYxmK7R6kY9mVOfLaV1MBU/DjIHrMwmzvxIipHuc5e3v0cm4s3mdqbpm+bSjoMuhuAm4w3jKjiB8DiyMX25vjz3NN/rXFrTfG4XyTq5osO9urueZEZVtLrqRWFCfpxkPV3X+WHaeXCPFmhyPUHX2mNnxPE7m8Ucfu+wt2O4z4xvUZcWbFumBa1cl4xftU3YOIPOalxL7oMyVpOSoo5LLlf33pb920XsCpV5vPXADrq43R1WHJK/+FTWdBNMjpPy/j2HDsjY7mxAY2JE9rz6dNTP2sw8pWQvEhnvT+ORdV7ji6it1ZgFiy4AQHwCALgJArleqennQKPRrHZ0lpQaVPaXnZW0gEIFU7wK+MbQL2X124wr7L1kr2Z59eTaCFG5jiyexdtX0rfj/hG/BO0Jlb9Hgt1eWn03G4ubldVg8cmYj6/bs4ku5DbO6joVR7mH3Wo4vZpkP/F/cwaWWeELdV+ZAN38NNu6vZvpjylpVJNLCPkcSYlCvN1BECUsx+K+j9X3KmfvNaxM56gg+qqO99Hbw76hRrPbSYaf7eMVZOwcXEbpvOYAnEiLMM5yGTO2uWVH7VPPwqzNC6np3E7yrmAxik2gdXbgeVqMks5pcQFlecFlehjrIiM+3dXjeVq0fYWjI6J/TDLvUe6oGdP8Kil7N2Vn4T6zVuubaeWude4dWy3xqeviAfa7vCjLMXWJV4JMwv6Z1sTO6HIVn9Q2bPV4HcsVQAzVZXfV5bMva38Prdy9zn63e4Mwtgy8vT70vyU2Oz5PbKTun1PSq8p9ckZ6TWlwYBYtUX4HAMQnALDKa61kcWkXC08+Fa/8qwKaM9JrFWil7GQXn9jvoNX8bnnS6/PDuWK+YPsy+n58ParW8nq7vbcJcEOuhqrAhTu7Tds0xy6/yyvo6EG525KBdiebYi/5UPfI9Z0fpb2HDrj6aXgcXlXOTCfuOsQmv1d2uN/qGgjz0uLECHu80q0NeaO1t1aDcmoCliC+Fc8P/FjMZcesm0o7Du5yaz2HMRSU7KDYlzczavuBXTR+/TRKntmSnhv0IdVqfav2R1PPVqmG5S3z8njbrFg6qEYiMwZY7/EqVFW9e78d9zct37nWvlT8TuKySr5m4vWUXEBDeXX9Lmp7u5oMbQyZ0cJb0zmd5buL8r2mM5O0MMZG42vD7EOutZj4jTruQk3YkmNEPGVfp3BzKacgK13wClDWV5KQEvWUWInN/p2aYfsbogQPAIhPAJRs8SnXQ9mebHkxZud46LdJydLJDCux/iyQ81vdaLfQLeh5NZ5GZuDk87ts52r6YXw9qtriOl2ikRwT3qhT/R1eteXU9uAA018Won0mPh71swS6PJkp1gBLuuH4TdKDBTJPkOi06+Aeajy7g6yqclp/vi2tQWRWadXkV8o12SRc3YcVmtah27s9Qz9MqEeDV44RzyZfbpAxOMQmANzH+1x/5klAdpT6T36WBq8aKwbmd3R7jipkXKLHPX7+rC56ZUqwaXNxZUDxIsf5rW6inyY2oNW7NziaW6ygytzhMKXgn3VBm1totZoMuWY+We/8ZnO7FLn4VMpu+BFHabPa2N373DKfeLzeemAnXdvpISvzrmALbizC/TOtcb6lYl5rkY3tAW7o8qiOaXCvBcRGulFNDJ2SWpV+mdRQ+yCiBA8AiE8AlPSgmV+G3PL8UxEw4iVYQsmTY/VKBa2P9H1Dd+sqYOBgyo6cvlBmW7lrPf08sSHVbH2zTlUPUY4ngYuapPw0MTGg/bxf3PLYvg6cSXRj58eKZGAubAYNB8Ic4O7K3Bsw9jq71+1Wf9Ziblf19x7U+2iVCUr2FyZdxZLFJ5mMnN2UWF5ESu7i9dKgT6nlvK4yAcv2ePKW0Vn3Wo6b7xgAIEB80pnEjs6kvmADcy8t3rGCWs7vSq8O+ZwubnuHXjBIrKTfA+IVhQzQIhXaTdME8VPUHQs5E+qPKakiIH088id5xxc43kmOlgWkRdtXusYDphyNM5J1x7y4Ij0W/v4bujxGBw5nBnSSzSM+qa3Ton52Zl3+nx8ngugbQ76S8T4315dvjKMnhRupeqsbImisfuLGjlqAqqZLHpNjVYz9i8TamKMCAPEJgBIXJHsdwcOh7Cx6b/h3euXKsUJ2vIhPupWt6bZV1d634ti/MpY4UkYFcMkzW9np+vlNxEP53DjL8TgTioWlWq1v0SUZSZXs4zIdxngiUq7JJTRqzSS7/M6tYw9vI1ZPFDNoIwqVLYYSPNNmmIOslpb3U65DdGJvoDYLetCt3Z6yuqSVd2lRjkC1qCYmdhmdI3uuVOJ5YoTMHZpu7vqklJ8MWDFCujEFm4QHC5wYMwE4mvet+snPkTxLeUv0Nu7bSgNXjqTvxv9Lt3R9QjpHSml2Ynl7Mm/87/zleVgUOmq4RKxhRTq/9U10TpPahc6G5nfyuHXT7HggQHzK1XHV5I2zrM/WJuZHWlbJY7r4CImIEUfnNKpNg1eNcc80tjKueRxnAem+Xi/LAla4BR47Qyc5iq7t/BCt27upQDYDJn6cvmk+VWp6ecGzq0raO1mwvDzVxPmDkT+qmPuwP57DOAkAxCcATvZg2Pg8aXHgAL017GsRBo7XTCcdcFstrE3nrWJaZStjiTh8buKbX0tTNs5xBA1HPjm3RSj1Y83uDVLuWJM7vbH/UVKUHLNtfKqO+bpOD0sKfTjTSv4zLuvja2mC1UhfUyOU8T7W7WR1FRJB87Cs/N7R/Rntd8LXDMFpZK9Fmja3FcHJ6k5Xqell9GDvV+jfaRk0ddNcvVru0pEOAFDMAbUv2Lj8gHSOrD+9KT3U+3WKanqFfh9YPoFcwlWmpDb/iFQ2aNKRxBJxsmDSdkF31/cxi0/sf7j94C66rvMj8j2n5mdins8CD3tPSvyTFE3fjf9Hd+7zBmaj2guLlig0ZNVYEb2YcF6QpjSM3xUmvnHaBoRbYOOt+9IB0pQG3R3Dx0ncpKWsZN9VoTdVzL3n0P6wjVoAABCfADhpyLHKa7hM6uVBn0rwVfY4DmqNEMMB+NUdHqA7uj9L5zW5WE+wuYwogqUKtiksnxs1Ebi7x4s6aHBpsVxwAdCfeeYsx1u7ZxP9OSWdLml7pw6InddFffdno37T/g7Bn8dlUWwY72NPpb3q/DwnA3TZYihns0Uy7u6iJkeJM1pQ/+Uj6d6eL1qeTlFWBz+U1kVuEhXrfxbUNeASiGcHfEAZczrS0h2rpIlAQDVd0EQFYyIAx2gxyJrka/8+ZwYi0RL17Dae056eH/iRmJbzAkyphlHaLwoT/WNInLybPxv9q7yPfUHlaUYQ4hiBM5u5g15ZydpOOOIY5JT06nLdn+j3Du1V8YfObMpx7XDHPpAHsw/prCcVB5ze6Px8Yjvd1bf5vM52JpezW2m4e5ePscH0Zlb8hXLRcALiqeoa8nXkDEaOi14Y9DHtsBbrMBYCAPEJgJMrwM11tj/XM1EWUJ4b8KFd6iUlbceRQGBKuUxZFwdej/V9W7q7cM38pA0zRai5s8dzdF6Ti3TZGiMGrnF2CVJRBA3if5UWb3lGxNCvk5L9k3ive6AWPLnXYpPTCyrX8WcOY3JrkP1jajpd0u5OKxOqsnzvmY1qUZ9lQ+2VyUD82WwTNsygyk0vl6A30plPprWwKRE8t/FFdFpaDb1an+L3PUAAGolV+0pUqv45co+w4PTy4E+p3cKetGLX2jxm4aYcQwuffjA+AnAs380OASo3135GnVlR/CxzXNthYR9paa+9AqP0s89jQIq/Sxt8GospPlHn/JZuT9Kew/vzNmJwNBphATGh5XUyXjsFoPyuk5RPp/lL03lx4dL2d6r7YJ3lHeYuPHmshcV2C3rRKanVpETT7f0bEB81rCReRByfOGOX/O5dnxxrLn3InllJMYUSn0rafWpKG008q2PaKHq6//u0O3Mf5qwAQHwC4CQLcC3D4GwVsPDG6eBP9X/PWkE9PlerOEXZeBzwi/rd4d/SzoO783R7ZxPw2VsWyerb/b1eoahmV/g7CUVAEGNBpXyTS2nYqvF2yjQHfMETec5E4i6CIgjl6r+X4w1v2uz1BopQ6/duob+nNaYL2txql1/UaX+X3anHNh13GagTZzTXmUfFvRppZWxhglK0q6Z2sM4vXhb2kmPVJPQWennQ52pS2ltMX4MFJ4x9AJwEgXdQ9zxegOm0uC+9POQzqiZGz3FWKXqM32MmTZdDF8UCDHCJT9KqS/b1uPVTQ843TGl9o1lt9TVSscwpVhZ1uEwkvRio/p6UaVWVWKZ229toxuZ5+cxtvOoPfeIjdlXH+3VGeMj9ryYxFt8z9/Z6iXZm7rZL+QpzXx7iDKveL+oFskIsKpZ0kZTPvfGAeqrf+9pSoQA+WwBAfIL4BMAJIz4Z4Wnz/u30aJ+3LRPK+OO201gZy+vorPQLqP60ZuT15ObxV5DgzucsJ/LRwu3LqdHstvTcwA/oXDb7LGJxTcrH1MSfvRy4TI6/X3eGyc0jPvG+so+HWdkK59dkrpNZCfc5Jh0cTNab3pQubXcXlapfjp4e8L5cz9wQLZaZrJxserTvW3plHOnwJzBWl7qGFWQCw63Cnx/0MbVd0Is27N0S0iwcAHASvcOtxQ1fbmCHAH43tFvQk14c9AnVaH2Tbuog4nQMOtZGOOOXz/GHI/8v3/mGz+ujb8b9o8smreuS37Vh8amUlfF9a9cnac7WRfI9+r0fXhD6Yszv1gQtLt/9r97qRt21L0Qzk/y+a4uKJ6/p+GBYoStPxpXJ/OGMvRJaPioZ9alV7Qwo9njj2BxzVwAgPgFw0ohPvG07sIse7fumvOykg0p6tePYZLyqep6voTbze2gRxhJ5AlbmTOaPEWC8/sC8+5JBYqBZlMGNMdeWwE2dw09G/awzTLx5O4OZMif21fp1YpJ0fDuUdbhAQoE5nhzL1Nxs6/ZupnrTGtOl7e6mxrM7uH6vKd3g/Zq3dQnFt7i2wIEhOIYCUx7BKVp3qWtQjiplXCaZis3ndaLlO9eSs2uWETpzrBbvGO8AOHkFKGMybfsKWRuXTC3fuYaaze1Ezwx4n6KbXWV1zbM8EcMIERCojqyMimMLNoVftmN1yDlHjiUWZefk0D9TG1P5Jpfo6xLyesTpmEVK7eNEVFxvLTJ4rAz2cBO0QavG0JmNLsi/5F59B3c/7abiJPls9bn82ab0rqATwgXbl1GV5tcWapFPC0/WcfK9WQLjE2csWZoXgJOi6aHeb9gZUBjvAID4BMAJKTh5rAmpZDzt20aP9jlBMmFUUMLdXVrN7+5SQhQ48TZCjZS3WSJVyqxWVLGIhafglTvZx7TzqdfSoWHHG96Gr5lAlTIup5u7PE5dFvcXzyp/JpT/WuUVkpy+PL4AEaqz+hwOVIyPV6jvbjqnk3gwnYJV8OMQHYDafmsy6dAtwHlicEe3p6n+9AxasG2p3CcoqQMAuPm1OTOA+Z3PokC9aRn0n+7P0tmNL6RSiRV1KbqKk40Pn3mXiRcNfPmODDVevzv8O2sxyRvyHW620Wum0IO9X6dTjS+idDKspMvqG+qfpVPi6YYuj1LrBd0pM/tQQHzh5vNkFhfX7d1El7W/2+52G/y+d153Fn9+mdhQ7htnExOnB1l+ixnSUW/1WDErL6j4pMtBq8oxcoffxOnN6dzGF4sAxZlAxhepbNrxuzBa9DGlVR6bVJke7f0Wbdi3FSV4AEB8AuDEg8WM7JxsKzV/Gz3Q61Xdeew4LbMLFp+4NXGP5QPt7it8TNy+eH/WAcno4XK24I1Fne/H19OBkArAIh68qEGQS+FWhxlzjO/DP9Maq0Czkp1G33p+d9qduTfAENqbj9+CLsfzzzKycrLI48kJ6dPAn8srrq8P+dJO98eE4fhaPddlnNEy6Tgltbp4dXAr7SkbZ9tdKf3ZchjXAADhcb4jeAyZumkOfTvub7qm4wN0RnpNLXJw9rOITwm2Dw/G5CObd5yRfr4sKuUnGJjrkpPjoWGrx8k1ubvnC3RNpwfoms4P0P29X6Zv1O/1WT5UxTcHAxbYwsV5/J7fp+Kip8XHs7JrWV9p610j11ld++cGfKQXwaRrr/uiZa7XF9YDSi9udVbnoJBxloqBOJPXLKj0WzHC8rWMsve9JJWMOn3aOA64t8fLdkm9F+MZABCfADhRMKthW/fvoAd6vSZiDAee3O71hChDSomlxBnN7LI25wB0VYcH6cauj9JXY/+i7ksH0mr1e6v3rKeXBn1KZVKq2oadkQ5eJFhQA+GbQ7+2g8BQIhAHeo/3e8de3eSU+tu6PUWt5nej3Yf2Fdi3x6x0svdDjhDep4G3Vbs3UK3Wt8AI/Hi6v0VwqiD3QkLLuvTGkC+p17Ih6nndGZDhhI50AIACv/dz/eKB1xvYNW/bgZ0y0eexJr7FdbpjnnQlLZm+O0W3CBUlzR/mb1ua79wj+Jrwe3yPev8zplut0x/S4w3fec7n0yb0X6tYyCy42WbiQdk1xi7gsvb36KYllpVBgMChYi3TMW/BtuW0aPuKvN38HLHF1+P+1PdRQc9Vw4p0Rft79TzNOkbe+Nzd0/NFq1FMXInK0vZne1mLg0mV6d6eL8MDCgCITwAc70FnbkCwokvtttPDfd6QF7qdXn8iZD5JQBdL34z9RwKrXGsCzsHKjoO76aoOD1CpBudpESelikzea7S+0Vr10+2FWWQzq0l2qVwEVqz456mp1aj1/G563JHz7y4ELti2jKqIB1Osvg7coUjtf91OD1PLed0kAHWKUM6Wx8EihHOCEe6+MAFttyUDJZuMs8LQBSnCGU2OdsoGud6mrC6xPJ2Wfj7d0f1ZSp/dllbuWiv3ecC1t64txCcAQGEXnvR7wRvwDnF2zFuhxpyMOR3p9m5Py1hkl39ZQpR5t0Xq3XlyoY3Bb+zyGK3bszkgWzskXhaOAs3j/SVwXv/47/J+N+8F828aTG+uu+KlxNpZbO5xXhxVzKhDw1dPtH3CvFbGtflMiVVydUfk5wd8TLM2L3SdT7EgxfHHswPet6wcwi/SSbyh9q9S0zpiQ2AMzj2Oe3Nn5h76bNRv6lgSStR9Fxwn6NiwkjYh37e9YPcTABCfID4BcCzEJzYd5i5nHJBsklK71wrcAve4QwVzzw38MCDtmwOezOzDdF+vl6yyAceE3gRAXHInmUUxEpCVSasaMdHNDpDUvsS3qEsLty2zg6rgYNF4bzWb21m8ogJSy/kaJcXS9Z0eocaz28sKtW0km+stdBcat4kIB7Wfjf5NnRctjhhxDhOHor8n9LWt5m+pzfekdY1rtbmF/jv6fzRyzSQ6nJ0NHycAQPEG8o7Mm8M5WTR63WTpkFa77e26hIr9oVLiHGMZyrULFAc0rES3d3uWluxYaXtvFblvjzdXdy726e6+9aY11f5RKVXCXyd1PU9JrUZJM1u6Zlh77DhB//rtYd/S+a1vVLHIDtd3E//egayDVFfFLPllPnEWVhkr1mk2p7Md1wSbp5v3YMrM1nR24wuoZHbpNR2odVx5X89XaKNtOO/B+AUgPkF8AuD4wqRLbz+wi57o+67D1+EEFBmSo+m2Hk/SvsP77eCHAybmlSGfBhybfXxqgs8i0Ldj/6GrOtxveVtUjmjmk/256rue7v++GIQGB3ZaQNIri+zB9PLgz2T/tdFrVb/htNXh5tpOD1HarDZSMnm0fj8myONzyEbl13GwqM6tyc7B5CECmU/G1NXycmLz8Ad7v0rN53amVXvW58lw8iDDCQBQzOSYJh3WxsF9i3ld1Fj1Gp3O3lANzrWyoUqiCFCIOMCYaFuCAb+/R6+dEtAYpagnYrwI9924f+j0tJoiPPFiUmjxKU6yrN8d9p0IV26CVo6jOU3TuZ2oTEoC3dXzOTosi5k+V/Fp/b5NVLnp5fmWyZn45p3h38oiqRa43BfUeGuu7sEzG9VSn1lSM6erWvFZgsQP9/d61V6QxLgFID5BfALguHtAuQPaY33ftgWGE7aTjRpgruhwH23Yt8UhPulj/N+kNPlz071FB1eV6KK2d9DItZPk7/C/+3FCfaqQcanlaxEZvyOnWWtZFbAlWyuLAQKQJTAYEYhbYl/c5g45BuPFIKnyqSaAZdGMj/9eSp7Ryk69FsHC5yu0+MSipAksh64eR2el17LKKyA+FdU94LxvpZwyKZpqtLqRvhj9O41bP40OZ2cFTEZMu/RQnQ4BACCSeK0xyGRU+BtZZNN4NWZ9NvpXqt7qBssbqnyAZyAWLtzHf7PoUCnjMkqd2VpEoqLKbDXbil3rxLCbYwT+vlPTqkvHuZDZ3ep9VLfzQ7TtoBYwPEEZR7levzXAmLVTKbrZlXLNPxn1C3FloJsPJW9TNs6hMxqd7y8VC5nFHiUl5tsO7LKaq3hcy8p5G7V2so7ZjAF3icyi88eEJqPu4d5vQIACEJ8gPgFw7DEZEzmWrw/X6T/OwlNDToM+wU1EU+J0Kdv25XY3ON7YF+mlQZ9Jq15bWLPSk5fsWGUUGjtQm7ZpHj0/8GPdDjipkvybU4vYjNzOgFL7HKMCt6kqKDOdhtyEBd56LB1Mp3G6fGoVd5GQxSEWMRSXtP0P/Tu1Ca1hk1BTjmeJFuY7CnK/mG47P4z/F6vZR3m9T7HK6mx/DZmglaNT1X12a7enpLxh3Z5N6FYHADjhAn2zcdctLoPiMU3eofxOciz8QIQKJbhUFtHg3l4v0ei1k/0ZZrkO8cWZ7erweAplGr//8EFqPreLLLLpGK+KZAe5XwPddIWvVYKKo2Zsnh9yXmT8o3jB7rL2d1vXOIr+mdYo5L/hrdOivioOc/cFK2M666k44/xWN9FM6/uDYyFzrLwt37WGruSMdenKXHK63YXDtoxQ54SrGUw2vEeM4rFgBSA+QXwCoJjxSjZNjtzvew8doKfF/DHq5GibrIKWMxrVpDHrJ9uBMGcAPdX/ffGlsA2c1UD0wqCP7S5hPpdBi0vdui8ZRDd0eUyLBJYxZ1EHCVKqoPbnnh4vSqDIYo/HmxMQcDlNPT8c8aNkyPAKH4sZwSt9dmmc+AVF06Xt7qI/pqSpMW6dfU4kkC1gECJBpgpkD2Ufprt6vlAkg3hJFZ+4zIEz1SRLTQXrlZpeRi8O+pT6rxihnsX9Be5eCAAAx+PCls8hRHF8MXDFKHpl8BcU1fQKKtWg3InrJ1lsMUysdDQtn3GpeChNWD9DZz8HGYxr8Ulnduv4xRcgAO5W75NuSwbQfb1eptIpCZY4k5BvnMeNV9hMvvWC7mHfRbwfWZ5seontAKSJS5x8dvclA8OKT79PSdIZ9i4ipMQz6icLlt0WD3IsxuUVn0jtF8ckzw34SD6vtJVJBfGpih0bmgyyp/q9Z8cXGKcAxCeITwAcE/HJBIYvqYkvd1Era/yDTgLxiY+l+1IdAM3asoBu7vKEpJqbFG/OHPpm3N8i9Ji2wcEBtNcRRHNmGIs38dxxLqiMoGjEp/Nln0slxdEfk9Ptlb7g1T7JVFO7tHHfVrqu08PWseY1djWGrybLRvY3KVqMQH+d1JBW7lpXKMNq8/cGrhxNl7S7Ey22j+Jdo0vrYujC1rfSD+Pr0dyti9UEwhfQJhsrkwCAEzW24Penx8qstUuG1Rg3d+sS+r+J9emCNrfqDBx+l0pZO7Jp8whADi+o8k0upQd6vyp+jrO2LKQ9mfspuOGdiDQ5Htp6YDuNWzeVfpucTNd1fkQLEJZ/JWdum7ggpEAjwlcl+nrsn5aQ6C48cRk/v6/+ntpIssnLWBncZze+kGZsXuA6l5IMavW/d4Z9p8Uil30obXUA/G78P/p96MjmCvg8rxa/fp2UZGVR+T2icP/4s+J1t0CdUceLrbutzsgYqwDEJ4hPABRbUGjSsbnjyMuDP9Xm2laHmpNhxUiv7FWl9JntaMSaiXR+65tkwm88ltiXIGNOJzslPWxb4qBW00t3rqa3hn0tppYiIqQ6vJvSjm6fzbk/r8lFst9uY5EpmeNt2OrxKiitYwtYbuV8pS3/AzvbK6miBPzVWl5P34//l5bsXJXHxNrgbGW8K3MP/Ti+ni73S44qkZ4Khc9ycrR9ZvEvsZyUNNzS9QlKn9WWNu/bFiAAeh33HMQnAMCJGmd4g96f8h5xJOVs2r+dGs1uR7d0e0I6y+oueTEB7yvzXi2p7xrz7ihjOvOyUJdYQbK6ucTs8f5vq1jkS/po9I/04agf6JWhn4pAVbP1zfrfSIZZJTtb23lug7ODzPfoMq1o6Qp8ICvTXgwJWJjzeOwsrP7LR1C5JpfojCcrxohufqW6vttcF7VYsDqUk0W3d3/GznwypXb2dU6qTI/1e8teGHTGJHZsYpX79Vk2nE6Xjn0x/vOVBvHJef/YpYxWCR43rZFz61LKCADEJ4hPABQpOd4cu9Vutgoe3hn+jb0idjK9dI0303WdH6WqLa6XIIc9DOTlmxxHd/V4QQVQ3kI/6z7LD4pXHPuvHEn39HxRD2bJUf4VpqI4BrW/N3Z5jDbv3x5yH82qIxujc9ZaYQIu2U+1z7zyXLP1LfTNuL9owfZleUytzWRhysbZ6pw9L0EpB5don10AMVGCvar6/lCThrMaXUhP9nuXui7pT7sz90asmxEAABzP+BylYVwG1H3pYOn2ymOkCCyp/g5s8O9xyUqSd3cF3VGw/jkK81OReJ7lu1S4bDKOHyRDSr2vLmhzGy3avsIud/MGx5GWXQNnT9duc7uOCVKr2u+76zs9Qoe4SYaL+MS/t2nfVqrV5mY788kvilWVePTSdnfSkh0rrWy5QNsBj2Pxbf62pVSr9a1WgxzEJPkJUSbrjePFt4d9I80BTGYZxiUA8QniEwAREp88Ilpk5eTQV2P/tB7Ek2+lSJehVbM6wCUElJ9xenaFjDo0e8uiI3rWvY4Bbd/hA5Q6q40uIUisVGQ+SFoki5VuZ1xiR77Qfgu7M/fRbd2e1iuchcoMs1Y+RTyLoSotrlX3xB8BIhQHJ41nd7A72OgV06oQnwo8QahEsc2upjeHfk3j1k33e3ZYJvjoVAcAKKk4DbGzczw0fv10NVZ+RZXZF0q8CqMgPBUgq8Xtv4/k8/jnuY0vop5Lh9iekDku5W58zfYc2k8P9n5VL15amVSnpOvyvmcHfmj7ULlNBDn2imp2hZWR5dz3OPX9taW0X39/3gxgsyjGCzgP9n5dhKcTtivzMRCfdLllgpT9fzH6Ny1AYc4LID5BfAKgSAO8oJ/8Qv9hQj3JAOJ7/5Qi7t52vLxoTWq5vYJqdVDRHe6i6edJifazHqrsLjfXa5cQBAdAzsygNbs3inDD5qDawyLYlLxw51enr8dJiVu/5SP8+5knENPZW5M3zKJKTeuE9FBwFZ8sAcoIc7osrDxFNb2cPh/9Kw1ZNZZeGPixBCkspIiXAnsIpEJ8Cg74ncGz7jJYgWq0vpG+Hfc3Ldi2LLC0zi5pdPGwAACAEiQ+2ZksjpK8+duX0nfj/6UarW7STT6SLFuAtLwCS0kXp9xEqEL9W3NO2RNITcz+nJJuxRu+gBJwAy+Eeb25evHSMo03sYTEEewVNe5PXdLlJjaqrdeywfrvWl1zbQN0tQ+J05tb/9Zri08m7jExGmfOfTr6F4njbF8jiJT5Zrs742B9zePph/H15Xqasn+MSwDiE8QnAI5aeLI9gizbon+mZlDZ1Gra+LhEvHjjgrKiqklWERtxcuZSKPHJY3VXKUhHOLONWTeFnuj3jrzUOTAz4tcRm2CqoLtO+7to/d7NenXYk5MnmJPvV4HDv9OaaNNPIyYVYrXTf47irDbPFfU9It1r0NUufIadterKkyR1vi5qe7sY0y91eGkVxNAdAABK/ETBIUIt27ma/qfG0sva3609odT7UBZMUnVmMwSHonl/aUPyKHp+4Md0OCfLNY60F9zU1m5BLzqr0QUiFgVmzcfJ77WY2zVsp7ukmS2tSaAlPlkLgs8P+ihPuZ4n15vHe5O//1TxeULTk6PKrlfPzymp1WVOoM+5T64xxiEA8QniEwBHJ0BxtxLLq6jJ7A6WOWPJfGnbBqbq59mNLqT+K0baq2x5xCcrMyU/4cAERuYcc/DUcVEfurrjAzq7LEV3YCmoIJRHOEuOpreHfU1ZQcJTwHeroIENJB/p84YIa5zNdtSCXUoMoQNRAc5Tkm4vfXmHu6nhjBa0cd+WIO8smIcDAEBhMF1meePOrslqbL2iw73q/VZFC/2pVcJ3bAMFEiBMJ9yrOtyvF7mskvDg62GyrGduWkBVml8jMaTJhvbPo9TvpVeXRighxSf1+WwnIGXpJr5Q71BeDDTfHxzjsD+nneW9cRbFqu/Xlgq49kcrPHLscnpaTUqb2U7OfajOhgBAfIL4BECBcHYrazW/G53TuLb94inJ4pMxXXxv+PfiTeDa6S7XSwezMmmLZfodalxwlg44ywe2HdhJv0xsSPEtrpOMmCMNlHStfg1qPb9Hnn2wU9OtwIwNONm7qSjExZOl82FESNEm4qVTEuimLk9Qs7mdpBug2XilOMfyczL3BsYjAAAoGP6SL78ItVONsS3mdaab1Zgr2cWJFezSLXCE2S8qVohpdiWNXTfVMhjPyfO+0uV2JLHQDZ0fFfFPL6gFCUDqvVi56eW0cMeykIt2nFn1SN/X/R6V6rMqNb2Mpm6aY/tMucVX/HksTt3U5UlrgQ3C41Fd+1RHqaSakPNibLO5nXWitg8CFID4BPEJgEIJTh5/rbwlSvRYOpDOY+EpOTpPi92SKEDpevdYMQpfu2ejazth5kDWQfp+3L8q4O2i6+KlNW1ugG9PsB+Bc8CTlcLN8+nlQZ/LSp3p5GN8FgL9gsIFiHFUreX1tHzXWjtAc36f7JPVejhjdgfLzyvODi6OLOsKOK+B3cmQr6EKmNnknQXdnQf3BImTXguMRQAAcDQClNs7dZcac9ss6EF3dH9WZ0I11CJUQBl0Kvyg8hIf4Icp77aUBGoyu33AvMcZ03iszGrOPuLFOi6PK+3wDQo4xyq+vKL9fXrBzkXAIPU52w7sorqdHqbSKv4yC4EcX4Vc3Mv1f/9Lgz+RhbzCejyZfZWfzvjXIVw6z0vpErD45vT70vFwDJVrcrGaKwy2ugzmYtEMQHyC+ARAAYK13FyrO4nHFp6GrRlHlZtdbqU5IwBzpoiXSYmXIFaLSt4855JFqcYqMCubWp2eH/iRGKEaDx9zngsy8GXn5FDPZUPo5q5PyKodXwvz0s/PC8oERRzYPdn/XTqUfdgOypzlXDpIy5Wyv5cGfWp3pzNd/nDNjwzu4MMBqxiJq/vl9m7PUPuFvWnf4YMBfk7oWgcAAJHFWY7HpeadF/Wj27s/Y/ssmsxue7EAuMYT8k5LiqYPRvwoQkNucLmVNzcgqzp5ZkvLFDxMppk6//f2epH+n72rgIsq6+IgtmsSgti6a+y66q7b6XZ3d3d377cd0ih2d3d3t2AiYoCKIgLSMXW+d869980MDAMorhPnfd//B4swM+++9+4953//538KSoocx0LaWrnvdDKEDr1SEEFRreGDFT/qsZaz6x2+dZiInc5C1e0nS/SIZIkIEoo53EQiNBegRiGBepdFH0nOeMs9geWSOL7Bg3vBosOrHG5yMhhMPjH5xGA4JJ9sA4a1R7dCm2FX675DHHyVDZYC4cFZr0KJwSADMJuxlDt+x3JOwiUjbwaffo0heEhv+GfzQDgt1S4Vd8kTQNNyg9FaipdTlAdhW4dApxE3CDPvyOBKd9hUlxIyStcC7AgtCHPahpiMWo/AJaNupnlN7PpxG+KzJSjxOmHZI5JOY/fMoMDa2rnOpjyEgzQGg8E477D1Y8SjsLQYxu6dSXM0ESTh/qx8qkQFhLHHLVOe0GKZLD2eKBv/qDhyRcoGaB7XXRJXbZyST28u/Vr6BpkcJoHLUtZC3f7tiOy5bepTkF2YW2HOpYinRYdWQ+MBXc7OTgD/Bkv8tPdD9Xn74dfCLVOfgNcWfQlfr/kLfl4fTp2PP1v5Gzy/4GO4euL9FOdRkorklMNNW88r9cTGOHXQK1Qbr9ZazrDq6CbOhRlMPjH5xGA4IZ1k4CA8gAQBsedUMlw6+jZdAcPqF0fPfQg0G9gddmccKLfzJrrdCeLo4xU/i0krMohK2jBoW3holR78ms2OjaVN+s9MelkcHvtOH4T3l/8IjbBjDAY4qMKykcI73Jki8ikYQoZcQaV8tmotJY9HMsQsywMn7JutG49zEF4FCbotCUikU3N6dq6f9CiM3j0NzhTm2Xg62SvOmHhiMBiM/wg435qs66s6corziIS6cfJj2tzd0s4TSs3tupLYG9c5uZGFY9J5xI2wNyNZ+DyRfYD9GKP3Ex6Hs49BD+w2KC0bKo4jQ2jd/HfzYIc2Bso3auSuaaQwaj30Kkg4tdex6tyG+ErOSqFSPoy/qnLd7Dr4hjcj0gntFVBhNS1pgfZ6qeQ7ZdtV0bYrLXZARu9M9D/Cjcn6sR20+6gpnZuvrU+Sp5GSMcqioR1tcnYfdZuWQxywWk1wnMNg8onJJwajIvIJj6O5J+CaCQ8JKTGTC5Wqn/7ePMDhc6/MTjcc3wGN0DMrSngp4d80jesG7y/7QZvUjou4xWwhlVNl1wp/TwU6S4+sg7umvyD8oLRJkfwqKguwtN/rO/UpyMeyLxnkCeLJ+t5oGInv8/aSb+XrsvLJqSxfG/e6se1FYI2Se23Mrhh/D3lRnCnKc2o4z2AwGAzXSDLwOFOUS00grhx/r+yOFyQ3d9roHojeuSEjlUtaHNNycC+YtG+uIGHIRsBgRxRhGR6qfJ+a+54sQwupdCMPx3T8vpmOjcMl+YRqozpRbWHyvnkVlnbhZ8HfLSophkdmv0HEV7nOeg5IJ93vCxPMqFC4evwDMCB+DKTmpDkkmlScRJ2KCfa/gvHcytRN8Pict6FebEe6jzBOqHPO3YRdG0SuadccOxCmyPjWyOpuBpNPTD4xGGWhFE8n8zPg7hnPi9p2JhYq3e1B+fnV2iKLO1626ifhqWTWSaU7pz1HQZCfDGCxlNGnXzO4eMSNMHjnePJiqm6nEDzQo2nErilw+Zg7JfERXEmA1Zau7S8bomzIJ2M51RX+W1ruKbhh0mPgyx2BnAO9HVDVFtESeoy5A2K3jyJTW1ulE5fWMRgMhqvHQdZyvOyiXPJsvHzsnaIJh/SE8o32zqYr1Dk3tp3exKRuTAf4du0/kC9LydUYEhmjHT+vj9CtAapS3oaG1WuPbXFYxodkFiqsnpj7Nny5+k+Kq1BRg0STLVGlOvjiNfxhXVj1vCsxztFio26jboUYbQ3PKcq32ziqjoeRxWzdKESV3ZTE+dBt9K2CyPRwGwPqhCc34m6f9gyk5pxwSCgyGEw+MfnE8GIoxVNeSQE8Oe8dCrJop4+9fioNxjCgaTTgYlh2ZH25ji+2HQOHJEzUW/yiNFn3UiLCqBVJtFW74KrMIeRbgX5QcsM29UwafK0FZf4DLyN/KZyTHH1eodBpDc3iuumf2ejA/FwF4HE7xoEvmrF6oE/BuSNE+EH0awodhl8Hf24aAClql9Ri3ZW1tv1m8onBYDBcl3wyUsmYSW7GkRJcS57Rq7HzyBtEKV5koFeuh6p8305FpCVjT819l5IzuXtGX2YkLYKGsZ21OKeKZYqRQdBhxHVwEDvyOii7Q0IruzAHwjYNg6zCM2JTz2Sga2Ubuyifp4n75kA9LHmLCtY3/JA4q1jBHkDxGKq9kzIP69de2CHYNOKpxhquN+6RsdTB7FR4fM47YmNX+k95IolZS5YXCiV4EDwx9x3ILc7j3JjB5BOTTwyGJElwcTSLRfa9ZT8Is00pgWZyofJFVnkpfbLiF6l8MhEpVHbyQvlxxxHXWw07y8wf6N0UMOgy+N/6SMgoyNRL8ZwRhraBkCI8Nh6Ph0fnvCVK8bRradsCWLWSFl1b/OHaiQ9Ben4WtTBWQZwiy8wmC4zcNRW6jLpZ+1u+F9TuaS01fpGi603IkF7w1eo/KbDUFflmC88tDAaD4SHJB/kXaQnI16v/hlZDr9TjJL3c2osIKFv/K+VveOmY22BtqlAtoedR22FX0cZapQ1R1L9FBkLv8XcTwSRUTWU3a0ykDqdmLUhOlYlhbWMX9LRsP/w6uj7Uma+C90cPK7WWhwy+AoYkTNBiN5PDNfxsNo5MErb3ESrkP1rxkyjnlMSYp3qI6QbzUa3gzSXfSFsJC5fgMZh8YvKJ4fUPFpZ5mczw6/ooIS2Paun1REN1CAnVPrjrqFtohxTHs6yKiHwBNHyy8henZXG0oxoeSF4TExPnQJGhpEpEhjKKV2bhSBxNTpxL5JLaZUOfAT87o0shMf905a9EPppM1tJLnGjfWPyVbD8dyGbzkmjEnVTVDalZXHctoPoa9mQcsJbXySCY5xUGg8HwTBJqb8ZB2qjDMjFSLkeprrPeqhQPIX9QbGbyz5aBcOe0Z6WSKLRS8slW+fTk3HftNu7KNebQYLE49oNSzV0yC87ATZOfoM212rHOfZ7o37Tr12vc3dTZWeRuoryvpskRfD2D/Iwmoxl+XB8OtaIEeefrwZ6aeqdlLbf4cV0EkXuoTjMy+cRg8onJJ4Z3QtXm998xGupSlwoPDY6Q1HHY8vbcCQlcWFFa7hfdhggjh8bjckduecp6uIiMxysioEKF78C/TeDZeR9BLpmCV418ouDGaNSDNzxO5WfCbxtiIHRIH7vOPdZ5K4Q65s1NXqYH1nMPLocrx98vg+pWTncOvQ7amKDPBQbJy49s0EseccwNsrshB1UMBoPhWVDrq1rLce5fkbKRSorIQFqur95qVaDHCbi5ppNxVSOflPoIFcTKN9MR+WNtjmKvihLqfaGWwiYumCDWje1AqrTy7x1iQ5gFwHUTH4bE0wfpkpZiyaVcw50pnVTc7OioyLNT3T/4+hap/kG/LE+3NLD1CcPrEb19hE0HPJ5XGEw+MfnE8KpAyix9nqbsnw+NB1xM97C778Aoma8KeIQheCA0H9hdO8cuFODQz2soQFSvJcrYAuCpee+KsTWVl2xjwIEd5tCAUX0OEbS1kdJr0UUGg7f3ln1P8nNbA3N13cpC/JvwJcAFXW8hbbK2kEYZPCqZiGDEDoayrFKZQuLOX0L6Pvhz4wDRlS88QA8mdWm6FwXS9gGz2NVFldj1kx6FmUmLodRg0MscVSBsshl3nmMYDAbDk2Cy6wqsCAgkEWYnL4UbJz8miBf0ALRRRXvL2qn8L5UZu0ArHZVvELaE2PiRev5UMfljsvpp2vye8tWsTZuoVp8n2/FXnlUU/2nx2k3aNTssczaTScVQNtdZkV3y2tuSTrjeZxRkUbl9cvYRatSjSvZU2Z6ICawxoMn2tbSPjHEEkWXSFN0TfVZVHO5LTVlaQpO4LjA1cb51zDlmYjD5xOQTwzugyqtWH90CLQf3poDJU+rOlSEmeTFpEwX6Myw7sg7G7Z0FTQd2pZ+dl1bJ2hzgP6gH7D99uBxpZFSycO2I3TEafKNa6YGpboQZFaItzN3gj02xwkjcIrqkWAksqxmq0Sh254xVMLJWHVfwmJO8DG6b+owop4sMsu5Wap9H3AfB9Dm8tcxOlU7ovliUTARCt1F9tetm7X5TnY6EDAaDwfDcxISatRQXwMD4cXDZmDuEH5QWZyhCwavK76qp4lHxByqVFh1aU+X8yao0FnHVitQNEDC4h/BidPJZyIQ8MgSumnA/JKO5OYDDLnaKeLJ9D1S7JaQnkvn8AzNfhUtG3gzNcGMz7hJoN/xauGv68/C/DZGw9cRO3WTc9jXsY0LR1CWnKA/un/kKEWZV6sjn5vEVxpfor7Va+oPpikJuxsJg8onJJ4bnP0y7TiVC99G36bsu+uLgAbtvwgQ8BAIG9YA5yUv1AHH0nqnQGJU92gRyXvwZIgMhYtswh3MABh9IWqDxOBmWap9BGYDjNUDiatye2frfku+AuTz5pLwNbH2GKts5MtiU4mUX5sKA+DHQY+wdVjNyHAsZLOufyUtL6+i+wPLTsOYQOKgnfLPmH7pmKvhE8q/stWEwGAyGd8K2oxn6Pn675m8IGtxTdsZjD81KCQkNjQd2gb0ZyVXOn8RGnCCF0vJOwRXj7iXiyVlHO2WQ3nH4DbDtxG76W9VoxeiAfMLXV5t3SZlH4IPlP5KvFSrDsUGM6FQcLK4xAhXS4f4QOPhy+GL1H3A8N11XSZV9faN8faVMD8bXRQIqtq3Hq+NwzLqNvhXi0/dayT8mnxhMPjH5xPDsB+l47km4YdIjukeBJ5VXqcXNf9BlMDNpkfV5lGbcE/bNhhYDu+vyeJ/omjlvFdjcNPlxKCgpsjMKV4aYqhTuTTTzjggSXeS0YKXLqFtgyZG1dsSTI+8go/x7DHDxPM4U5+rlX84CY+U1YNs++v1lP4GvXn5n7Yanlwt4Y4e7KKF0QvLy5QWf6QFq2R1ME5uKMxgMBsNsU1KlSt219Xj7yT3w4oJPwA83M5Co4EYuDiHKzEKg/fBrIbMw22ksUzYWwhir2FgKz87/gIgfEcO0dbq+4+bjHOlxaZKdiQ1G5fNUhlDES2mywKg906DTiBsEuSSTT/zcujWBjKFIuYRdhlF9FR4IV094ALak7dQ3Ca33i1lXrquYLmzrUGGH4OFxl3XDNYDGh5r0yPiK5xIGk09MPjE8MDjCo6C0CB6f/TYtpOel/OyCEwghVFc+KXFu+Za5cgym7l8gyswiA6FB/45CKVUDihkMSNBbanXqZrt5wHZXB49lR9ZDnZj2RDzdOuUp2vkqG6CoAMhoY4KJx85TiURw+YQHQd+pT8HCQ6vIP6CibmvqZ0a5y4Y+BW8t+bpGztlTgiHyiaAdzBDy7pietEA3E69qMMxgMBgMhlrncQ2ZpsUaN05+VHQSRsV1jJWo8K6SPCebdhGBcMfU58gDqaol7Ujg4Nr816Y43eS8InIL1/g6aG+grfN/burv0PBaEUJms5UQyinOh89X/Q6+Udjhtnn1SgrRvzOsKbQffh2sO7bduoGlbwTaxITaeZwuOANXTXjQSTMaD4QW/z486w3IKy7S/TNVvMtKKAaTT0w+MTyAfMLJHXd4Plj+Ey3WagfCowwOtYW72cBLYcSuyeW8eXAMDDbqo7nJy6msitRfNRQEivK1YC1g+a1C0gJ/nlWYA9dNegQem/MWpOVmiE4rspzL9neVx5OaANHX4OKRNwrZNwZt4S2g8YCu8O7S7+Cg9C8oZ1Ju4zd1MCsV7p7+HKmufD2gzLLG1E5hzaHNsKupZDKzINvGMJQDIAaDwWBUI96SSbQq2cLmIZFbh9Ea49OvGcUcWB7mlepiR+RTuD+8svhTil3sNgsrSQhnJy+BJnFdnRI2GNtRKZ4Wl90740XIKy6kuNDowK7AZKNEQi+mp+a/J0vqgs/+3CIC4NLRt8EBjM8sIs5zpPLBI2rbcF0J5h0bf8KXFU3XMc5VOQp+z7EXg8knJp8Ybg7q0qH9H3d9cBdHdWmrLVugesZiFkLd3ND0s6JnELuRKKNKPOYdXAkhQ/qQAqpGyCfqrhcEl4+9E07kZVjbBtvs4ljkf+84uQeyCs/Y+A6UD4aUiglfBw3TySsqIkhX6+iG4Vrw1nnkDTAwYTzklRTakVAqAN6clgC9x95DwZAyZPdq8olIp2Z0z7y6+AvYk3HAroOdkbuwMBgMBuOsyCeTlcyQflC4xry95Fto2L+zUNJ4k8rFKUETBL9vjKly7oTHgawjZPhdmX+nn+wijJuSW9N22fk8lVXXKD/NrIIz8MTct+Um3dnbMijVFb7OG4u+JmWXeB8HJX4WcU6hw/p4TYkmKtGEv2go/LIxSo9ZyYCcYy8Gk09MPjHcOACSD8+4PbOgQWwnu7pykoB7jPIphPwVPlz+E+QjAWORNf16IGgfFCoF1OLDa6HdsGvJA0rV7p9tECWCFNEtTpX9mcoEGrYTmvqM9DObz6U+t9oJQtKQurREBFoDNlvCC79HDyvt32+b+jQsT9lgZ0o+ff9CaD30KlL4KG8nT/H4qlYgGC2VfjiOES3J92zuweVl2iOr7oEc/DAYDAaj+rGX9Xvrf6s1f/7BlXDL5CdpDVINXxR8pQenNxFQSEJM3jev0hJ3RdJgZ8G7Z7wgujRT/BrqZEOwDSWMX67+Q/o8SRuKMuu7KuPLK8mHZ+e/L8vszk0drseTWsyNsffKlI2611TZc1OeoA/Pfp02CL2FeBTj0xLqRLeFUbum6wbkPI8wmHxi8onhhqBuGlLhsyp1EwSTx1FLz/YZiBK+PS8v+lQQUHIhMzrwQhJdywz0O0uPrBfkjLbo141tXwO17C3g+QUfkcm5qZoKGrxmKM3GI7con8g0MrGsRglZ84GXwicrfoH9mYdgYPx4+m+69p5UYlltibfYYfMJawFth10Df28eqJfYsa8Tg8FgMM43KWWRyUxWYS6Ebx0KobQp1JTWJtwQUk0/fL1oXW4W1w22ntjpNHdShBFuEH279l/p8xRSOTmk/U7nkTdpuVmq09fH4gD06EKPJ1Qq1XjpmxaXfbLyF11Z7Yh8wuOnDWHC2NzbYrSIQAgYdDmsSFnPOTSDyScmnxhuSz4ZhYR47+kD0G3MrfTQUDeOmDYeHsy0pcDkuQUf6t3gjCajw5K2UmOpTvSgWgg7rlCnknP9HNpYBw3upc8H1SWf8EjJOQ6PzX5LW5SDiXyqzCDcTh6OJFR4AJXp1e/fif4bdxfJZ8IbS+3Q/DPCn0oVn573PuxMT9RJJwPvsjEYDAbjPyCfVHc1dSSk74On5r4L9WI7UgJOXpyxnh2jlSWfGmgxyvBdk/QxqYh8wmPMnulQDxuEaDFN5SVxIRQL/rw+wukGk7ImGKZ9hrox7cE3qpVTNdXZkSv+0HfK01BUWkJquHLEmlTij90zk7oQe4vvk135pRZ7dxvdV8tZkjmPZjD5xOQTwy0CG7kzpCS9eKTnZVI3NVT0qDa0nk8+ydKqsBbw1Lx3dV8leym8STfixmBQjdfaY1uhM7XUba7vRJ4LARWzfVSFMmtH104FQdtP7obe4+8W7YOjZWecKqqWcBGnsjpczDGIiWql76b6ebDPU9lAVP8e/bzC/eHK8ffBlMT51DpZdbthbwEGg8Fg/KcElF5eL+IOi0l04L0au52h6saGWPGKzaIo4df5+8ZYKDaU6jmUySZWw2NLWoLoUlyJF5NuKaDlZa2GXgF7MpIcKo5MNsnllhM7IWBQD2EGj+RWTZ+jFg+2H3EtZBedKWeqbks+LTq0VmygRnkX+aSr0yMCiaRLz8+sUuzMYDD5xOQT40KTT6rUTltoS7RF/KWFH5OvgFe29EX1jxakPDr7TeouZ7uQOS6FE4v/umPboOOI64mwqExt5DzYCII7pz8PRYaSSoNRg01nnPkHV0DXUbfqAVbNjovnBjQ4VkrZV1u2VUape6P+F8NnK3+BYzkny3VAZDAYDAbjQic3eKTlnqJOuU3julH8oRTPXhG/oeI8MpjsCo7KtRpJOlSnqw7BN015Qm6kOt9ApQ53MaLD3Qva65kqsD9QVgzoIXXPjBdpzM/f+bWEdsOvhuyiHIcxiCKflhxeJ+JOLySf9Bg1vDk8t+ADqkrAuFhtEDMYTD4x+cRwQfJJlZfhhP2/9VG66qV2bFsvXchEJ5WHZ78GGQVZOgHlsObeRgG1/vgOuGTkTRQQnYtPUtO4rtprbXM6J9h2tBucMEHuvoVCvf4duBVzNaF3/5PtkW/RglVb8/WKrj2DwWAwGBechNLWqpWpG4ViPTKESAhPV6vbbxgGwFUTHoBNx+N1Ug4JqDeXfK2PRWXjodTvtaPbwrSkhdbGL2WVT5LwGZwwHmpFhZ7f7oORgXDDxMeo7E7E646v/5wDy0X3Pq8ln4QSDu/9n9aF0/NQVinGYDD5xOQTw2XIJ+tiOnr3NKqjV4u1VyqfNOAOEu0ihbeAB2a+TDuLjjyY9JJFG4n35hM74dIxt5915xFVw/7Nmr+dG2mazNTa9+f1kcJYXAuA0PTca/2ZzrXsLtwfgof0hj829acdTRp7k42En8knBoPBYLhg/KYU2HklhbSGhQy5ghS855UYcaXSK4yBtHit5eCeMGr3VG3ttkDU9uEylm1dRfJJkDfthl9L5VuWCky+kdQ4pf1799F9pcl49XK+asWG2jm9teRr/bOULSczmoUPWPSOEbKrsReTTzS+rch/a9jOSaxYZzD5xOQTw5Wgd3EzWYmnNUe3QMshvYTXDZMSVgJHW/zvnfECBRtK0q0CElO5QFCM5bYTu6HLqJu04K8Z1K5C0FN29w0nqisn3AcZ+VkVLp64s7Pw0CopE2+pf97q+D1Qy9poa2CmuuZ4+o4pkqq6HxbK9sMD4P6Zr8BGm11Tu+Ce5wwGg8FguCQBZb8BhsfG4zvgwVmvCkJCW+NwbRf+ja2t3o6eGLNF+EPD/p3hlYWfQ+DgnroPVlWU6PQ7EQHw0OzXiGCqSDmDx8jd00TnvEo+jzKCFyVxwWQQ33bY1eKayJL/Cj9bVAgpqybvnyuanBgN5WNOGb9/uPxH7+x252C8cZyDtGu/OnWzvmls5AYxDCafmHxiXGjyyUgLmUF2bDus3X+9xt5TMx3bPBFaAIe1/UoBpRb9ipRQyvy7+5i+RGxUR0Gmfrd+/44wN3mZXvZlLPNeuBWWcuY4XDr6tkqDIGeLtVJ5qYC0VnQbjw1ObQk+MufUrisai/67ZRAUlBTK8gXeKWMwGAyGGxJRZJ8gEh8s1YrcNhxCtTWOvKBIzS5Ky87FFsAd1C/oWYrkjW81Yi9fuRn14/p+FeZjSEhh3PwAEns2m34VxRnkIxnbnl4bx/yvzQNg96kkuHriAxR/oFK9bmy7CuNObHiSX1yod18uG29ivFJQUgTXT3rE6zeOFfmEY4rXpueYu+BgVqrDsWMwmHxi8onxn5NPonUv7qacLsiGe6a/oLfr9XX7RSikhhc0qUYKbwF3THuWCJ+yCijbwE/5Z+GxMz0R+mjBg73MuvLPJ3bgguCVRZ/L3TcTdVgrH3gA/LC231lPbLRQqw4tKFeO7WAtufTY4DRE7AZHhcIjc96EHel7dc8Mde14jmAwGAyGO5JP1I3XZNI9C3ec3AuPzX5TeOLocZ7nbi7VpvilTbWtI3wp9moD4/fMrjAfwyMp8zC0HtZHV1U5i+N0ZZMWX321+k+yS8Dj0Jmj0Hfqk84b1Giv30rLD6O3D4fc4vxym2NGGQOiYrsZms17SYml82tv3UzFuBub95xG31YL59cMJp+YfGJc8AAFyQskNj5a/j+9bt0TAhI94MCHXS7GpOg5S/8qQT61lb5AAXDb1Kfh6JmTNm19TboKSodUKuGx93QyXDH+XurEoT6fs3FWpW/42UOH9oGjOSeo9K7crpfJqrBqEtdF7PJVoeTOthWzaCscDHVi2sOXq/+AqG0j6XtP2Rm1HQ9rGWVzaDm4F0RsHQaFJUUinjPbGO9zi14Gg8FguGtsZzLZbY7hUWwohejtI61eUDE2jTY8raxexi/oA1WtOEaLodA3c/Hh1U7Jp9nJS6h8zlapXtHn8JXNa95a+g11YVMqHDyO5p6A+2e+LMrlbGJVu9ehJighcOf052D5kQ16WaW6xrQBuS5MmMxzlYK+capU/Dgu7y//SZB+FmD/TgaTT0w+MS5cgCIejJgdI8EvStyHnrL4YFCAi47/oMuECaUsLdMVPueqmtEChVsmP6k9s8f0QKKUShjLyHpt/LT2KQJKC0LqobqoioEQ/v5QaZxYXnItvmIAQhJw2Uq4MnJLjYWSJiNxFbt9NBGRuDgjCYW7dO6ugFMlhULdJfwWsDzxvhkv0U6wrdqJ5wQGg8FgeHIipNTYRHhgqb4W99WSHlBMXIiYq37/DrDm2Gan5NOgnWN11VNlZXc4zs/M+8DaxMSGJMQDvUSfmPuObp2AsVnZ11ReVE3jusFnK36lDUl1HMtJh0tH3+HdXe4qIv8kueqnjR+Wn6qKBVa4M5h8YvKJcYEeiqWH10Gzgd09T6obEQg9x91JhptfrfkTfKMECVFl0qcyWW9sWwoEbpz0OCSePkRjaTAZHCqTbEvw9mcegmuozj+A1E1VOxd/8ppCYstYQYkfHmP2ztDO06qacrYbVzu2nZQktyRllWopDNJgE30inp3/oSwVdN+ARtX/KxPSwEE94a9NA8gfQewcmh2WTjIYDAaD4WlQsUixtsajzyF2hqtWPOLx5JPw2lx3bItT8il6+whBPjkdtxCKyZB4yirMKfd6eC1KjaX089yiAnh90VdkBVBWjabiGFG6p8VjYS2g26hbYeTuKVBiKIXfN8WSusdbO1NXFgPSJqs2bk3iusKiQ2v0jVxWuDOYfGLyifEfPxCoxKE2sZEhwnjZUxac8ObQaeT1sPXETkkKGeHzVb/Soi7UPOceZOn15Npkct2ER+BAZoq+o1J2rA3kvWC0U0BdPvYO7XM2q+L8EEwKrq0ndunG43rwgj5Q2mtjSd6JvAzoqgUk+Pv4+ZwFRRSkhAfClePugzVHt9oYmhspmMHjpPZ6vcffrQU6Td068BBtjQPhrmnPawHlNkmyAZF5eE0MJqPD68ZgMBgMhicByQ5c85QX1Ppj2+GOac+Jsq/IAMdrqJcRFrhJueTwWqfk00BSPoU4HyMtFsOue+uPbi8XuyGUYl7ZMxSUFsGHy3/WFWllFdx6h94Y4QdaN6Y9PDDzVS2x7SOILi+8VlUpwbMdM8x59pxO0ssWeU5gMPnE5BPjPILaxcv68JzifCo98oloYa1J94DyKlxcOoy4FtYe26ovLqI9rRG+IQWUeN5UN4wakZqH+8PVEx6CvRnJOtllNBod7qyoLngJ6YnaInirXibn68STgK5NZAj8siFSehNZ7K+pfA88z6+wXE6b4BzJtu1fsxXcP+tlSM5KcfiaatLcdnI3tB9+Lb1mLTeR5asArbbsZNc0rot27f+CM0V5FXayM/H8wGAwGAyPjwNNesyAm1Z45BTlw7dr/oYmAy4hEoq8kuR67yfL+L2JsKgd3RbG753jlHyaf2g5XKSNl3MvUVQ+hcANkx6FeNnUhDa8tPjQIDck1bVQsSpu/n284n9EQKFiv+z4l/XqFKSh51hmnI/cwFoaGUox913Tn4fswlyKe40214LnBwaTTwzGeQg6VKL9ES5u4YEes1siCJogaDvsGliVusmmpMpIXzHGMpss8NP6cPKAUiV4NWGoLUzI/aHn2Lsg4WSiIKCMRoc15croEA9UMnUddQt97tpOlGfq3K6d+CBkFZ6psGMHHlhmGDCoRyWEYgj9++jdMypUa1FgahaB6byDKyFocE+3uU9qK2P4iCBqUbz48BrdG4HnAQaDwWAwbDYk5bHo8Gq4esID1FSFNnLQtBtLwLyoJE9tWn2/7l+n5NORM8eh/YhraeOQbBgqiQ+xTG6d3BRVnabLxofKPBxj1h/W9RNm2bLzsLPSPiaZqrE5iWOq5T7vLP0WTEaTHHcmnxhMPvEFY5wXKDJhxK7J2gLbzqYzmgcsKpFB1MFl0aHVUt4svXxUKZmxVI4BwM/rw8UCVEOScnwN8pKKCILeY++BHXKHy2A0lCmRsy5ySgG1OnUzBA3uRZ/f2evj52044GJYIokUh9fXYqFds8fnvlX5JKdd+44jbiDJfWVzDh7hW4dK43ZXDXRCrF+1wBHv79cWfwmp0pTTJI3feR5gMBgMBsPapVd5VZJ5dW46vLXka6gT3U4qnlt7lZeQKM8KhHtnvCRiZrPFYSyN8dwLCz4mhZKzTUylxMbX7DDiOl2Vb3bgNWkgVZSBbAFws/T3TTEi7nISHzKqX4ZXiwzI2+iNfFj5zmDyicknRk0GF2Va7a45tgWCh/S2LrKesKBoz0+LgZfC/IMr9V0lkw3hY9tyWKiGLPDnpv5QJ6Y9TQZ+59hqWJX8iR2uFnDZmNth64nd5Xa49Gthskrf8Zi4bw7Uj20vFEkOAj3RiaYtBSDvL/uRzsFiFzjK15IeDmLHLLQKAVZL6DX+HpoYlRxcEWMmOYZ4pJ5Jg6fnvi8DLNcjn/QSgSjRhbDNsKth5K6pWhBnYlNxBoPBYDCckE9m1RhFxiRIfIzdMwM6DL+OVDvWTbDWHmHT4DSeixGm3i0H94LUnDSpRCofP+DPcfOwLm482nS9czQ2ejfBiABoPawPKcxUrlcu7rKJVZGECts6VIsPO+hEIPs6nXu8KEoWQyBw8OWwPGW9vOd5PmAw+cRg1Bj5hCVguJAdzTkJV6GkOiLISpZ4BPkUTO1nh+2cbFOSZnI6GeCi/s+WOKgbI0rvzn087JU33Ub3hQ3Ht0sFVCntZiHKBn7q8/xvQyTUimojyac25RZL1eWk3fBrIS0vncoI1Y6lMg/FgDF2+2haUCs7H+tuXAA8NPM1yC3KF95YNj5VeGxI2wa9xt1F3gM1UaJ4vkou/aQ8HbsC7jqVpPtYMeHEYDAYDEb1EiY89mYcgLtnvCCSJkl+oJ+kJyuhVJyDX5UyxuDQQkEooD5Y/iN10lXEU6XknBYfoo3BzKTFdqrs8mbk1g3KITsnQouBl8kSPA+K3S80tPi3x9g7qISSc28Gk098wRg1CFTJlJQa4Ln5H5JEGIMH6v7gomTC2RJQDWM7w4AdYyv19xFKJDMRUFhOhgSU6ohRE5+lLqqYtACjy6ibYdvJXVYTcilttyWfSGJtsUB+cSHcP/MVIgbxs9h6LKg2u0rdgzuStkolPIpKS+CrNX/RuWBHPwqAnPg0oEeB3rpX+6zvL/+BPo8gbKSh5sGV0G74NcIU3caA1OXK7cJbQIP+neGn9RGQLdsZK2KOyScGg8FgMKoH1YEtpyiPNsfQXBvjrPqxHT1b+aTUS1qieOf056CgpEi3TCgbR2JJ3sm8U9B36tPC+LsKFQUUZ2qv7T/wMhi/Z5aMUxzEh9SJ1yDiMQvAtP0LSdVdSxlnM3lUIyV4GFM/Ofdd6jpYkZ8qg8HkE4NRTeIJJ9S/NseRekUtftjpzbMCiFB6jhrEdoLIrcP1EjRHtdyoBMOFhur5tf/HbB9Jyinb1rYqCDm7BU0Se+EB0HPsnbAn40A5Y2/VpU512iAD8rRd4D/oMjKwLEs+2XZve2TOmxSQmKWHV3p+Jjy/4CMqo/MhokoQS84+P5JPioCk149uBxFbh+ny44Hx4yg4Umbo+Jn8ol2HfNI7vYQ1I5JvzsHlspMdiNbFZPhu4lp+BoPBYDCqTT4JQkTFUvMPrYBLR99GG2S09toSNR5GPmF8jN837N8ZZh9Yqm8gliWHVHnc4exjcOe052TnuaBKX5sIqrDm8NWqP2kD0lgB+UTKdiRFaIOxGG6Z8gTUimLSqMZUbtp1IL/WqBD4Y2N/2QzZws8/g8knBqO6UD5AitSYnbwEmsR11QOGcyFWXDdgsHaF84tuqy0ksUQuKbKpwonBIggLlDU3GnCx3lkEyZkaUYZF+MP1Ex+Bg1lH7dRKRpvyNttJ6gOUcEe2LLezpV8v7RpiN7ud6aKr3r6MZLh96rPSZNsqx67O9VX1703iusG4PTPhp3XhuiG9K6mdiABD4pQ+Wyu5Y/WONrYpOvHEzz+DwWAwGDUH1azmQNYReGbe+9pa3IZiESRSXFMRXUPQYrE7pj0LucX5ejxZUYJ5Kj8T3kSjdlS+hzWj8VEKdF+pVsL/JmJLi1NfXPgJFJQWCk8ph+SftMwwI/FUCm8t+RZ8UdXuyeN9wSonWhLROPPAYrlRbOTnnsHkE4NRXfKJFi3tSNYS8+6jbxeBQkw7j5dKCxltS1rkUSou1E0VBw22dfXDdk6BpgO6SxPyNjVGmOBO4d3TX4AsLAmzgEPza2UYvjltJzSL625HFJYtM8PzDNsyBNYe2wY9xtxBhqBkaBl7dmWDuhmm9roorUdZPf7c1dRxeqmodn2aamP075ZBUFhaxHMmg8FgMBjnMabETrp4FJeWQL8tg6HJgC606eXJ5FMtaU0QtX2E9JGseHyUun3q/gWkgqKOyv2a0RhRPCe7SyPx9MjsN3SLAGexKapwUOX++ao/tL+Xhu9sOn5+EBFAKvqk04dl1QRbNjCYfGIwqhUoYC061qo/OPNVWvTQh6imPI1cnYRSCiG/qNbw47p+ugKsorEqlUbgeIzcNQ1aEPkTWiOmmnr3Om1h+2zlrxV2XqOFTvu3wtJiuHv686SYckbCtB9+HYQO7UOBjdp9PNsdMQxo8P6oY1NeJ/7bVcjKEBl0tSHPsh5j74R5B1fopuJG9nViMBgMBuO8xZSiNMzaVXfhoVXQfXRfUWpW4WaZm5NP1OilFTVx2Xpil9M40rZEEUvkFhxaCR+u+AkuH3cnNBnYlWJKLLW7e/qLcDLvtK6ErzBplar8n9dHCMWTVE15tNLsQucOkS3h3hkvQX5JISvpGUw+MRjVDRQwKf9hXT/pA9TKo7uTVFxKFkyBw1dr/gSj0eRUTit2OUTkMHHfXKE+igzSyaOzHT/qfkKte1uSomjx4TX6DpnJEWmofYTfNsbISSrEwWuG6iaJqjzvXFsf23ZoKYsLfQ2pu06sKAHE6/n0vPfhSPZxu252bCrOYDAYDMZ5jCulEkStt3gcykqFp+a+K2IRbX32lZ159Q69HqKox83DqybcDyk5IvYQTWvsPTxtv9oeecX5EH9yH0zdPx8GxI+C47npDokn8gCVSnxUPOHRb+tg8JWxj/Lx9KhGQS52rWvLDc4f1oaJLoTyurAKisHkE4NRhZt9xoFFVMNc1kTb60AtgoPhy9V/6qWIzkg7RUCh9xHJyrW/F6qxGthtCveHlxd9JowrTeZyC5oq/5uwb5Yo14sKcaoG8o5goC0RiI36X0xllLQjxXMkg8FgMBgXhoiSvqJ4oFr71w3RIt6UZXiqlN9Zx133guiq++CsVyGz8EyVy7IUiVT2cEzumXUvULKB2DUJGvTvJEknJpz+mzJLEXc3GdAVpu9fqBvN8wYng8knBqOSG31/5iHoMuoWure8WaKr7xKhAioyBD5d+SsUS9+CisZPb22rHVMS50OLQZdJD6gaKFmMDCQJ9sm8DIcmkyroWHBkuVXd5NU7Ua0omG0//FqYlrRARm3AZXYMBoPBYFxQ8kl2YpPlYdOS5kPnkTfQmo1JvG0DFI9R00cEwWNz3tQJqCqNlVKMVeF3FaE3bf8CaIHdhqVlhrdVLlyQ6xsTKv20WlPVQ6eRN8K+08ns/8Rg8onBqOwmLzKUwEOzXieZcC2P2nmqLkLtZNO1ZD33O8u+1Y0zRcmWfZCA/k/UHU8SULMOLAF/JKBkQOUTHXr2ho/agtZ5xI2QnJlSrp5cSXvx5wuPrPBq8kmUTLake/i2qc/ArlNJMgAQnQuddS9kMBgMBoNx/mCUahCjJKEsMv7cf/ow3DP9RW3tDrZaDniQKgaJIFSw3zPjBT1fs1iqRkCZHBJQ1lJGtem59Mg66misVGS1qcOv5/u1ugKEWk/E+Rh/3jfjZfLOJYsHs7hGrIJiMPnEYNgsbHZ+QR5qAHnOhEZ4C0FAyR075y1VhWR6RtJiEQzILngohT6roCoyCLqPvg1Sz6Tpi5nddZSeT1P2z9Xlv952jUSZXTD4RbeFj1b8TO2LlfSZn3UGg8FgMFw30TpdkE1rN67hYi1vQ514z7Ybr8sB47Lw5tBnwv2wPGWDXkqnyrOqo5JRnpVG2RRnY1o8bVA6azjD+A9L8CKD4cd1YXquoMBKKAaTTwwmnyRpMTd5OTRGn6KoIF48KnzWgkk6/eaSryv1D1Kd6fCYk7wMWg29QpqQtxElYdVFRAA8OudN6oRSUZCCR8TWYZJ48jblk2hD3DSuG/TfMRpMRrNuEs+7TQwGg8FguHiyZcFmIAADE8aC/0CxaYdqktqeQj7ZxJKoiv9jYyxkFeYIBspSPVsAow3xtOPkXrh09O0Un3KZ3YWH8httpsWjsw8stSGgOBZlMPnEYNA9czArFbqOvoW8jTy31C5EdrALPieCgxb28AB4aeEnJKmt6JnDRQY9DZQX07KUddB22NUUHPhUo+xOdd7DHcAZSYsq7LqnZOzPLfiQJNfetdiL3cRLR98Gi2RHQCx9xN3Esp1lGAwGg8FguB5szciXHdkAl4+9k+ItT/MfFeRECHWUvmbigzBh32zILy7UlVBoNl7V+D05+4g2TndQbIkknTd7tbrS9fWT3e8uHnkT7M88LO06WIXPYPKJ4aVQahAs3zIaTfDM/A9oIawX28Ety61UhxTlp6QbhYe3AJ9+TcDnnwbg86/2NcxfQ3PtvxsJ4L9JokZ5DFS2a6R3ktNemwio0iK9fa5dEGU2SYWSdRJZnrIe2g+/hogSJPnU567ovfDfaQHTPjO+F5b7OQpKqL2udi1TzhyHDiOu9+guheoa654QdJ394e7pz+sGjyqINfGzzmAwGAyGG8Wn1s7B2ADn/pkvaTFQC4q76sS29Rhlj+7/qcWSWGZ457TnYMSuqXACm8rYHBjb4biQ3YIstTNJgu5k3mm4Y9qz9BoYU5Lx9QXubqdicN3blJr2BJF6n4BxOZYGRgaKWDVKkDX0+dXfesQmeKiAFp8+OfcdMBiM7PvEYPKJ4b0QXdlEud2AHWOhbkx7mvD93NCYULTlbUs7PljSJha3APJW6jr6Vnhq7vvw2epfoN/WQTA0YSLExY+F/22IgHeXfwv3z3gF2g6/Rjt3QfAQEVVVryRJbr244GPIKcqr5Nmz7uZtSouHK8bdS++FC25l5BMu0rgzlpZ7yul74BEXP4Z2Wnw9IDBzfr3biMBGm4xrRYXCe0t/gOyiXKl4MlXixcVgMBgMBsOVoVTjOcV58P6yH0j9jXFX7dh2HhXT6CSNFrsiCYXdpj9e8T+Yf3AlnMg7TV16HR2ZBTnw+Oy3RcznUmSN6OyHpAsCcwssP0PribbDr4L2I66FNsP70H837N9ZxN0IJKi0+Ntq3O0pJZYhFKuGbR1M19JstvDzzWDyieF9UHXia45uhcDBlxNZ4SuTendVPtFiF9ESuo3uC1+s/h2WH1kPZ4rzwOmhPdtpeelUk/3B8h+1Rf9meg1UJlWlPE/sWgXAE3PfhWwnBBQST9gJT+1WHcg8AndNf4H+lnZ/yvkz4WIVQITYjZMfhf2ZByslnjIKsuDysXfR5/akFsUVkU8YrKAnRPjWoWA2WWQ5oiD51M4gP+sMBoPBYLgn+YQbpdTdV1vjI7YNJU9HETN5Xlyjx5SYZIY1o03RLqNuhafmvQt/bhwA4/bOgiUpq2H98a2w7thWeHre+0Q86SVeF5xkwc/dlGLx4CG94Z4ZL9JG78ykxZBwMhGO557U4uQcIhNPFWbCwexUWKvlIHEJY+CVRZ/DJaNuIusPUkZ52PX1jQohj69VqZs4T2cw+cTw3hv6dGE2XD/pUd2gsColZ64GXQGjLVZthl0Ff22Og9ScE/YEk0WWYdkGNSY5Dhb7X03NSYMB8WPgqgn3C2IoooUeECiUfX+SOIf7w1Nz34MzkoAqW3Kn/7c0CscjPf80fLLif9AETd7/vUiUACLphYv3v42hUWxneGfpd9qCnV6hz5Pt9fx9Y6y+a+SJgZmSqNP5adcG/bPmJ6/Qr50aWyadGAwGg8Fwf/JJ7+YmYzVsjNNai/XIusBBTObO6idbOwHh9RkilPz9pGVEpIjvGvbvBPX7d7SxjGh9QcZBlcnR58S4NaoV3DD5UYjcNgx2Z+ynDdcqH9r1ParF7iN3TYGbpzyhK6dsr7E7X2+xYYr+Xg/BqYIsPWbl55zB5BPD44GLuEWSLp+u/IUmQ3eczOvGtqfFl4gfbUF+bPYbsC8j2WYhq76s1ZaIQhIpZvso6Dzyen0XRvdfqrAEzx+emPMOZORn2y0sjlQ4qgQP33Nz2k74aV0YPDLrTbhl8lPwwMzX4MtVv9OOkJJbOwzMTHJXUDtWpW6GoME9ScHmaeQT3p+4s1cnph0Bg5KrJzxA5Yu25CKDwWAwGAxPjV9F3LTtxC64YeKjFL/WVhuAHmw1oMeYqCzCBBTL02SJ2oUtFQwlWwjfqNakcsKGOHnFBQ79qqoTf+NrDNs5SYu/b6SNRuUfVZlNhetDqLo+WvEzmG38u/jZZjD5xPBYGLDrl1TdTEmcT4m8btrshrsI+NmRgPrfhigy8jvXnQT1t7hYqoXwsPZMvbvsO/KPQnmzc2InhHaiHpjxqu7PVNHnUYsOmofblgCWGgxgMUGVSDSj9OxKOZMmPKS0YMQ32j1LJyu71nVixb2KQQ4SfEoNxgs3g8FgMBieDbHZZtQtI9JyM0TZWXV8Ohk1p0ZHwi8iCK4afz+M3zeTYlcVx55rDK7i7wNZKfDw7Ne12LaVbifh9kbk6FmmxbST9s7lfJ3B5BPDC8gnuWgnZR+slbgAAP/0SURBVB0W3kaRQURAuQtZYafQ0ibwRgM6Q//40UIdZJFlV+dgNG1LZBiMBqs6SXv9iYlzqF2qdbcpxLFsOkaUAGL3EWfPo5KSq4DKpEgvs9gpMpkr79aGR25xATw85w2SZgsisY3H+T1RyV1UqHavtof3l/+gnXO+7u+EZCo/2wwGg8FgeD75JGDQFTIfLP9RkBMRnucD5bIIb05G4V+t+tPamU8LXw3S1/Rsr7FRkotGeZ1FjJsPn6/8HXyjQinu10sS3Xn8tDwC84nE0welTQc/3wwmnxgeClTZFBtK4Zn577uloR/utJBKK0oYLA5MGKsvehWRELYeQHa+SzZy18qkr2oXZk/GAbh3xksU5PhS6V87Uho5ltY2hyvH3wtbT+yy+hE5McM2yc9nroRMEYSVUe8A88qiz2TppGcFN8rbSRnJX9T/YgjfMgxKlcLNbOYFm8FgMBgMbyOizFbvTKPJDBFbh0MjLUbATTiMDT254cp/HYfpPlQq/o7wh84jb4Bp+xeARdpCGPV41uSQNCwX7+J/m8wVVwbYvI56/e/X9iPlu58HdMFTvqWPz30b8kuK9DExspKfweQTw6OIJ3kTo48Rlo9VpZObK07YSPjUje1A5trqXnc2YetBShljcYust7ZbDCt6DamoEl5QufD20m9pESynxnJQ291u+DWw9Mg6WUFn0dVOZxVwUce8Un036OWFnxLxVE8bjzoe1nq4lqzvp64pg3vB5MR5dA0t3KKWwWAwGAzvJqBQCWU06NYFkxLnku8lGXQzcVTj5BPFulq8ece052BfxkGb+NtYefxs8z3mInjNzNXwOxIbuGb4aPn/ZALu3mWWunorMgTCtg6xKvmZfGIw+cTwtBsYDZpDh/ShjhTutjOEn7dObHv67Kj2KSotoRI1o9FYYRc4W8IJSYvckjzILMyGvJIC3chbN6w2OQ9ySAZsFARUiaEUflgXBn7R7UQZXgWfmcgTbbIIGXIljNg1Vf88pnMoF8MjqzAHnpn/Hr027kah+TrCk4Ie6iIY1Rq6jboVlqSs1ec1LrNjMBgMBsO7YZTld4r8wGPJkTXQZeQt4BPWzO0JClcin8hqItyfPLZO5p22U/MLiwonnZgtVWx252RjUfmjZhflwIOzXpGVG+57fcVGensaWyRMN6UlsIcpg8knhmdALQ5ItOQU5cFd01/Qbt5A3azb3RZBJHouH3sXHMs9qe8UGMuU0SkVlFjMANYf2w7fr+sHD8x8FbqNvgXaj7wGuo6+GR6a9Tr8uD6cusQVl5ZaPb8rIDgUYYTARRJfO3zrUKgf20GvQy/bcUVJlXHMa2tfP1v5K3XRUyoou4XGVF6erN5PnQ8eu04lidK/cGGyqa6je3cAaVVeRaYFFzdNehx2pe+3XhfeGWIwGAwGg+NbBzYGeKAq54ZJj0oCKlSPd/XubEwqVTMmCyU12fMLP4Tsoly7DVSTbWxsUv8tYlfbZjrp+adh6eF18Ofm/vDe8u/g9cVfwgcrfoCwrYOpq3NBSZG+EVyRAkh5sGIi3n3MbRRXO4q73Un9JMoYA+DO6c+J3MCmczNvtDKYfGK4JYicMRqJKPltQ4ysl27jlt3Q0NMIDQ6n71/k8B7XiSjpA7AzPRGeW/ChIIf6NQWf8GZCjh3uT35MPv0a088bxHaGO6c9B+P3zob8kkL6W0MlpuWlKPU2i4U1fMtQqBfTQft8lYwrKqS0975t6tOw6ugmfTfIIo3SlcmiCqhsSTQ80KtrxK4p0HHEDVSK5mm+BnguaicIpd33zXxJJxmZcGIwGAwGg+EMKi5LyzsF9896iWIlW/9IT9ik+0/jshjR0e7Jee9CYWmx0/wSY2/RjdCkE0k7Tu6FL1f9QQr22jHtRCz+b0MNjcDnnwbafzeDerEdiSzE6oCcItFMRnTmrjgZn5W8lDy+3LVbd9ncBsvvfloXTrmaySaX4WeaweQTw+2giJgVKRug+cDupNBRi7DbERfhAfD0vPcqJIbEbol4UOcdXA4Xj7xREE1RIbQz4jjwEN0zkJiqFd0G7pnxAqxM3WingnL8XkYioIRpogV+1BYNLAd0tgiSWSPu0IS3gBYDL4N3ln4L645toxI+Zwcq1mYdWAIPz34N6sZ0oMlHSXbddcfHqbw7MhheXfQ5ZBRk20m7+XlmMBgMBoNRlYQts/AMvL74C9rMUvGZO268XjiECFXOtOfgpOxoV3GuYbZT6R/NOUkd6tByAmN30aQnFPxi25RT/+C1wQ1h36g28OCs1yApM8Xpe5GiSnubt5d969T2wn1K8NoSmsZ1hxVHNnDcy2DyieH+xFOWtgBfM+FBWkQUCeN2C3BUMDSJ66ITQ2Xry207nyw8tApaDLpUnm8bqB3bllRCeqeOCqXFIdTFo1lcNzIzLygtrPBZMsqWv0bpAVVsKIFXFn1OE4NV3l1eYosLDH0GNHwPaw4XDbgYbp3yJHy79m8y1MYSwA3Hd8BybQEasXsKfLjiR+g97h76O1y8lUzXbQlEZ9CCCD/ten2/ph+pvIQCzSA9vXgRZjAYDAaDUVnsa9ZjM9zc+3ldFNSObqt7ZJYr8Wc4hhZDdxl1M+w/fahSBbpJJslICk1JnA/dR/fVSScV/zpSKdmZmUu7hZ5j7oLdp5Kc5rJ4JGUdhvYjrqX8153HGe/J2tgwSLs/MVc7VZBpLT9k9ROTT0w+Mdxi4ZWldqpu+otVvwuyw5GvjpvURSMx8eicN4mUsK3ztz1nnKx3ZyRBl5G3EolUTlFTZRIkgIihR2a/AQezUm28pYzS4NJYhogy0nufLsiGayc+LOvQKyaHrD8Lod/1CWsKPv80JA8nJF9EOZ12zmEthDwZSwT1xTWkzFf3hiLkUJ1WP7Yj/LN5kDCCx1JEMy+8DAaDwWAwzj5xwwM7imFXYIwlMT6r7ab2E/9ZzK3FmLg5OvfgckE8OYjHrBYRgujLK86Hr9f8BRf1v0TErdVWv8sN4rBm0Gf8/XAwO1XEgg5UQKrK4dcN0Xb5jdsjvAV8svIX3TfLxM8wz2FMPjHcAfpioE3a85KXQ+MBl+jsujsugsq0G/2OiAgyiq5ztueMdf4lBgM8u+CDmpHhUileAFw5/l7qEKh2fRx11jOaDKTQwQOVWaicwsWw2sokfE/87ApRHrSgViQ3jm5D59pkQFcYumsiEU+K0ONnmcFgMBgMxjklb7JMC2OMZmg/ERFkVY/HsALKkRIHx+jjFf/TDbAdEUBG2ekOj+O56dQJj5ROUWe/OSpK0NqQ6uq5+R9CcWmJ/v5l35vUT5lHIHRoH7dXP9nm8hdpOducA8s4l2cw+cRwJ/JJEE8n8k7BFePulR5Bbd3SlI8UQNpC1mrolXAgK4WCCDLlph0Yk93DufzIeqjfv2ONKbtEF4pA6DDiWlh6eK2VgCpb8kcLsDRZ1Mb9u7X/knlgndh2bG5Zqaw7CFoO7glTkubprXZtWyfz88xgMBgMBuNcYmKLjBNnJy+FVuhDFOHendLOLwESAr3G3Q3Hck7axL2mCgmgfaeT4cbJj5C3llAvtTmnuJv+XvsM2CF6cuJch1YbZMVgwu8t8PyCj0gx5DkWFMHQZ/x9kJZ7ivN5BpNPDNeH7n1kAdq1QMPtapeduVzJXTDcMe1Z0WHOYnEo/8XzfWvJN7QA1eS50muFNyeCZOmR9Q4XQUVAmeRCnJaXAT3G3kGLJ/sKON5V85PEXqcRN8KSw+v0OUsFN2y2yGAwGAwGo0ZiYy2eUJ3wVqZsgktG3qx3wiPPnRjhDcoxWgh1pRu9Z7pdLmmyGUdlQYFH4umD0HvcXcI+QsZ356Ims4uZtXj+5ilPQpGhhK5dRYn5uL0zoBaprdw317EF3YfavfnBsh915Rn7njL5xOQTw+Vv1PkHV0CjARd7RulWRAt4f/n3+iRc7ny1n+eVFMClY27TDb9r/jP4Q6eRN8D2k7sreb5EcBO9fQSpnzzFm6lGS+1ihPHnZWPugPXHtktjcSOX2jEYDAaDwTiPEDHapuMJImYM94e6sR2gQf9OUCemnVfHZqLbcCDcPPlxyCnOE5u95dROVuIpLe8U3DLlCd1mouYVWMHQeEAX2H5iT4VxtyLAGsddQvG2x5BP2lf03Jqn5XIUIxu5GoDJJyafGC58kx7PPUVmfUIC694TsVAetYDfNkc5XXwOZB2BwME9pFqq5hdB2smJ8IcbJz9WactZJMPwdzqNvNGJ/1SI59SoVxdasIeS7p2nEnUlmdFBOSODwWAwGAxGTUKRJ9hR7crx9xHhUje2PdskRIVArahQGLV7WoUqf6NUkOUW58NTc98jBTtaTPidh7HDEj7fqFYwDP1AoeLN5+yiHOg2qi/F255APiGRh2Pqo5073p/HsfzRAhwjM/nE5BPDdYByWCEpRuNtgE9X/kJmfbU8oJOH2IlpBYMSxjkln+LT90GLgZfSZH3+zjuUFtp3l31P74sLsKOdCOrCoS0Un638la6D3d9TPXegqE+PakVw57LI6hNPzeGGSY/A/szDehdBNKxUBBQ/zwwGg8FgMM4XDDLewCM5KwVum/o0NZjBBigqHvMmywRVeoh55MWjboaMgmwyaHcU3ypv0983xlI87BstGwNVUmp3NmMq4v+W8M+WOKfkU2FJEfSd8rQgnzzAQJ6uB3WCbkPld+8v+0H6W9l0+OZu0Ew+MfnEuLDkk0nvtrb48Bq4aEAXWhCq3W3NVcmnqFAYuWuaU/JpT8YBaDHosvI14zX4OcRnCYH6sR1onFXnPUcLNB4LD60S8lnVxS6suQZ/CBzcE95f/gMM2DEGmsR1lW1/PddrAIMBOj/t3G/XgrzD2iSqTCzFgspgMBgMBoPx3yd2KWeOw53Tn6NqAdUFD0vwvImAEh3uAuC9ZT84V/ZrR8LJfRAwqEeVO0srIkUnVKpJPkVsG+KUfCoqLYE7pj6ve3h5mhoNSw/nH1xZzvydyScmn5h8Ylw48onIDwucys+CPhMekF082ngO+aSdT/T24U4XH+zsh/c/KYlizh/5RKqqCH+4c9pzUFhaBGYHuw8kS7aI1rNthl0NPv2aQL3YjiSf/WVDFOxM30+fGfHo7DepXt7Xg+XeirS7f+Yr2nXKsF9A+fllMBgMBoNxQeJnkdydys+ER2a/IfyLorHsqb13NYzBkrvo1jA9aZHTHBLH6+WFnxHRU2ViS4tvdT+tavjQqk30mQcWO43/C0qK4KZJT0gllmddM9F0qSXlD6cLsuh8KW7mjVsmn5h8YlxoYAnY12v+0g23lYzW3WvYheeTP/yw/l8ni4+FZNS3T32GStpqx55nFZG2eNaNaU8teyv6TFgCWVRaDGFbhsLPGyJhVeomyCsuBHWo0jw0E0SvAY81JsdAQwsInpn3PmSilFuW2nGZHYPBYDAYjAsJo1mU/uORWXAGXlrwKantq1JK5mkbhMFDesP+zENOqwy2pu0C/4E96Per9foa6sd2hBYDLxPWE1X528hgCBlyBSnTnDUcOl2YTZ2TMd5E4tDjSiJl+d1Xq//Uu/6x6onJJyafGP85TDayS2odm7oRmg3sJhcEMdF7wg6AkN0GwZtLvqZFxlm71V83RhPRUVMlbIq8w8UMQcGIlAH7/NsYnlvwIQUtDq+PXBjKHvq1w98zmamjyM1THq/6YuxOuzX4fbg/vDj/U8gqzBE7NpJw4q4dDAaDwWAwLmgsbTbp8QgeOUV58Pqir3RljyrD82wz8lAieq6d+DBkFp6pmOjRjr83x8lOzpV7PKFpNo2bFpdjN8GIrcNJWYV2E5irVFqdEREALyz42GHcb5KbmOhNtTM9ERoO6EykoZ8HeN06JgeDadyWHFmjm8EzAcXkE5NPjP8UpB4xGkn1c0ZbLG+d8hRN1B4pE44MgusmPUxlbtj6taKHE7unBQy+vFqy3krr1JF0IiPGECq3w0W3aVw36DX2LvhhbTjkFxeQyqnCSUP7vBURZsq4cfiuydp7tKrWTpKrBzI0Zlow88rCL4TiyyL9sXixZDAYDAaD4aKJHpZxvbYQCahg6riG6nRPJDXs7S0C4N6ZL0KRoZji1vKxLECpsRQenP2KsPaIdk7G1YvtIDaCtddtM7QPTNk/T9+EDds6BGrJZjt+FW0Wazlty8E9Yd2xbfTehjKd3nTySTtG7JoCvmhfIQkvjyUJw1tQLqQ2c/l5ZfKJySfGfwqTyXpT/rUpTi4GoR4nE1Zy4KAhPWF3RpKTMjdB8ny4/OcaeTitCzJ2pgvUFsFe8PDs1yFmxyjYkrYT8ooLZDcQ41mreIQ3lIXquK+Z+KDnqJ+0uQhJuneWfK8FccX6Lo3oMMOtYhkMBoPBYLhaXG0lNNDE+p2l3+teSJ5MPimV0WNz36DmRY42TJHsSM/PhCvH30sxnjPVEv5cEE+BcPWEB7WYeZceu+NrG40mMjZX3Z4df55AeGPx17pHqMFYnnwi3yMNT859hzaHPV+h1ooI0V/WR9K4VLSxzWDyicknxvlZJGW53Y6TeyBkSG+6IT3B48nRIka7I9FtYMjOCfpC5LDDnLY4Jp4+BO1HXKcbD559y9wQWow7jbgBflwXDttP7qYFUz9w18FU9fIxk82Cafs36vhy9Z9uTz4pohB3Z95c/A3tHuryYDpvM5NPDAaDwWAwXJ6AKiwtFiRJuIjNRGOY0EpLztyT1PCHJ+a9RZuEDskn6gqYBt1G9aU4z3lcHUIbkE/NexcOnzlqjdvNVquQzMJsuA19WsOaa3lLqNXWQs9pg6GDFstPSpyjx9y6bYPZeo12n0oiryr1mTzbJF6U3/kP6gFbT+yyj6+5qoDJJyafGOcbqJjBMrTH5rxFJInnyoFby7K3VvDQrNdoN0rsnNgrjlT3NDxG75kOdWM60GJUO/Zs2uWG0N++seQrWmypM52NZ1N1AxlFvGBHQmqDZ0NgJWUehu/W/Auth/WpsXLBC3KdVOAQ0RLeWvItFKLiCaXSdJ34eWUwGAwGg+FGSZ8WwxSXlsL7y34UXYlJ0dOO4HEkR0QgPDTnFSgxljouu6ME+Dh0RfIpsqVzJZg2Vh8s+0m8FhJP5TpCC+JoX0YyXDziJorvHZY2ap/pogGXkFeUgWxGBNlilHEl/ve3a/6psWoH97lWQfDAzFchpzifNrbZ/4nJJyafGP/ZzTgoYTz4RbelidtTJ1kld8aFvvGALrAidYNg+8tKcG2IHiyH+3zV77TzUudsyafIIPhi1R9OlVZVDV5sj7ySAkhI30cE2auLPodWQ7XJJKyFKFVz62sldrreXvKdFqyVWIMEWhT5eWUwGAwGg+E+IJJEi2VKFAEVEUzxKPoZeZLFhWikEwi3THkCcovzHfoJ4c8yCrLhqgn3iUqLskolO/IpCF5e+JlOGJUlRmw3ixccXCUNyFuVI5/Ee4jN5zeXfEUWFapjMh5YkeDuG7dnWw1SK7oNxO4Y7XB8GUw+MfnEOC834sGsVCoJw0nZk2uc8dyQgFKGiC8s+AQsJks5QkOx/7jYoTIKSZ7n5n+gl9/ZLbJVeW9t8QwY2IMkvYqAKkcoWSxOJ30kwYoNJeRVNXrPVPhg+Y9w/eRHIGBQDzGBhDWn96E69Wj3vIaqC4dPmD+8jYqn0mLdXFwnn7izHYPBYDAYDDcCeQ1JAgpV9+8RASWJFw/zV8VYtPPIG+FYzokKyCcLxddPz3vPRvnkZAy03OTbtf9QHFy2UZAaV5NsuhO+ZWg5NZkwI28ju1cL/9X7Z74iqhEkAfUEej1pn9uzS+3sgWNSJ0aYqrcbdg3sP33IriSRweQTk0+MmlsEzSabUjMLvLH4S5JeenqNs935RYVAw/6dYVnKeqf3uEk+rNgR4tn578uWuaILRrU6YUQEwMcrftFlw7YqptMF2ZBdlCs8jExlJcUmIsByi5EA+xBaDOxGMmQim8KaiTJJt1c6taIuJb5RoTS+2BnG1lycn1kGg8FgMBiekgCWGAzw1uJvRTwXHUJEAJaLeUoMXr9/R1h7dIse85bdXMVjYMJYUiOhD6vznDQEGsR2gtG7p+txIXbLs+1ap+Jqo8kMby/VxjXcn14b43QcV/uN9RCKNXuPuxdWpW6C/tvHaPFnK+vmdBXziVrSygPfQxmU13Jinu7SeVF4C3hp4afCeJ2fUSafmHxinA/yyWA00EQ988BiqKdNzD6yu527qmbOdnfmhsmPwpmiXKf3uaopzy8uhDcWfyV2q6Krs1slu+wN7gl7M5LFa5UUwuLDa+CD5T/AfdNfgQNZR+TCWZ58wp9vSouHejEdaYGghdMDiUEMwl5f/LXu8STUTrwDw2AwGAwGw0NicFnqVWwolQRUCClQ6niA/xORMkj0aIltvy2DJflkLkdAYZB3LPckdB11i/NOdRpqx7YlVTzG0KtTN9NrGhzEh2pcMwvOQF80INdel8Y1trwSihQ/EYEQMOhyaBzXRftZq2ptwKvzJNUWEoiykyGqq9yzggTvwbYwI2kR5/1MPjH5xKh5qNrzjIIsuHrig0TC4GSp2HtvqXWmBSmqNfy8PkJWvjluNYpEHZF12nNbUFqk/X4k1I/tZEMEhVSZXHln6Xcwbs9MuGv689Cw/8Xg81c9eH/ZD/p1qWgx/XVDjPZ+AeUVXJ4AKrVrAS8t+Azyigt0Hy4qfWTlE4PBYDAYDE8hn2RcqTY1X1v4JXlAWTd/3XeDUSefIgLhzunPyZjWUr6US26s9t8xRpI3zi0zKDfRXvOaCQ/BybzTkoAylMtt8Gf4unvSDwhiS3vtsuQTvl7d2A6yekHYPaD6qjrKp1pkGN+W8oAOw6+DNsOutpJPbhif0zWLCoErx98H6fmZnPsz+cTkE6OGFjx98heTPpIodPNFiYlUyUa9hXwS9d+toOmALjA3eblVHlyWAJI/U6QdYvzeWdBh2HWSgGpV6diJBakN1I/tSF/p78KbQ69xd0NabrpNFw/798aGdljy12PMHWTiqBNZnqJ2wu/DA+CJue8Kc0pZf2+yAT+7DAaDwWAwPCkeV5uLecWF8My892UXPEG0uGs8rpNPUcHQNK4rbEnbZY3rysa3Zgv5Xz2Knba1mFhtrJaNcVWJm/BrDYLH575NXqzl/J/MJrtxnZO8lD4DkUtlNtZ9qUSutW52TiV0Mc7JJ6oOkX9D8XhUa3hk9puQmHkQJuydTfG9MvB2u+sWI8c9Ihh+WNtP9+riGJzJJyafGOe00BltukJsPB4PLQZeRlJTuzpobym5sz3fCH9oPbQPbDuxWxqCV6y2EQuoeIB3nzoAT859F+rEdKAdGdVJj1AmaFCd9sR7hpLSp/vo22DriV1OnzE84uLH0o6ExynPYtpTsPXw7DdIhUc7WUY2FWcwGAwGg+E9CWFmYTY8NudNLdYTqnzcsFQbpG4bX0cEwPvLfwCLGSqIp4WlxWEtGb5x8qNELCFx45R0w1hYi7c/XfkLFJQUVlixYJHjGr19pFBVRbU6581b5R+FflLYGS9q+3AoNRhl3mCGVxZ9Rp/NXUlDVYnQYuCllCOqmJyfUSafmHxinDX5pJJ6nEwemvU6LQy4uHlTd4cKoS0YfSbcD0eyjzk3IKfOGgYolZJp3LUZvWc6XD3hQWFGjkbgqn49KsRaloffY3kZKZ4C4KbJj+tkl7NJIi33FPQed480pfSwMQ9rAbdPexpO5GXoixx3tGMwGAwGg+EtUJvCJ/NPwb0zXiQrDPQkcm/yqRUltyFDr4AdJ/eW6/Ss4mlVUXAg8wjcOe05InaUCXuFJIkWZ/ccczccy3XcTc8WpVpc+eqiz61NlWLOwbYCP1dkK7hvxsv6xjGWJygSDXNm0Tnc/eJ1O8WZlqc8OOtVJp6YfGLyiXHu5JNa4Mbsma6TTt7i8VQZsNsaLvh9pzwNh89UfN9Tp0CsKzca9NauYtfqDIzYNYUWpYDBPei1qBudDerGdICe4+4kE0Y0RNSVPubyZAvu5uBrf7bqV53M8iiSMLw5XDvxQUjJOa4HJcLzik3GGQwGg8FgeAv5ZNTjczThvmnKY7pXkdvHetp5vLzoM4rxbFVKIpYWUP5XaDHx1eo/ocmALiJujgzQVf++0psJyal7pr8Iu07tdxg72wLja4yjc4ry4IGZr9BrVTWWtisBJF/SZuA/qAf8uWmA7k2q4laTLCnEAz1da0e3de9KEhynqFAYtXuabhjPzymTT0w+Mc6KfEI+42hOGnQf01f6B7HiqdyOSngLuGHiI7A/85BufE0+TLLczvH4SgYKnxWTGfacSoJRe6bALxuj4OvVf8H3a/tBxLahsOTIWjhTmGv93YoWTLmLMnX/Aqgf20FfMN19fKlWHg01IwKgz/h7ISnzsN42l59RBoPBYDAY3p4cHsxKhWsmPkBqHeX95K6dqNHao25Me5iUOE/3NlUbjWUJOHWsProZnl/wEbQYdJlQQoU3p+qE2tHt4K2lX0N2YY7uI1UZqUeKsrzT5BNVy8ZPy1mciv+OyjMqsUO1k3Ydbpv6NKw9tlWqncBhcyDMFUqMBnh10RcUt6Opudtu8EcGQbfRt4oNYnm+RvZhZfKJySdGtcgnvOm0/3+75h9RHuZ1/k6VECPRra2Ghtpih0bgm9Li9S54xip4EQkllJWIcnhUIhFWuyc70xOh3fBriSSsyITR/dRlbYh4umz0HbDzVKIePNDOET+jDAaDwWAwvBlSAbX7VBJcOvp22hCtRQRUG7eMASnu05LcLqNugZTsNNmlznFnZ1uzcPRQ2pyWAL9siIS+U5+C9sOvg783xQk1k9y0dBaTW+SmcEL6Prhx0mNUQSA6erel0jtnm9C62XtEIDSN60bNmTIl4WWrdiobuyuyKzkrBS4eeRMRV+5IPlkVXyHwzZq/KXfkJkBMPjH5xDirG27j8e3QPK47XV8mnBwTUOJ70VED26dOT1qk80aOOuE5Wnx0Ga7J+nPbidtUyXVKOXMcrp34MC18nkI8EbTz6TT8Jr37id5FsILSQwaDwWAwGAxvgSpHw2P7id3QcfiNQvUT657+rLrSSIupH579OuQU5dp0d7Ynn0QJnoihLTYVBfklRXA8L138zAw2MbbjuFHZYcw8sBg6jriefFbRyFyZuDsjhPQyO23Mr5/0KKxM2aR3uTba2UMYHZJnioAav3em7HLtnrE7+Y1FhWg546Ww7tg2u07U/Jwy+cTkE6PiRUxn6M1QYjDAgzNfI1WPM9afYVuC5w8NYjvCb5tioLC0xI4wwTE9m0nY0d+ohVQQT2lw+5RnaLH0lUosdyaecPcIgyaU8IYMuQJWpGzUd49U8MGLGYPBYDAYDIZZ36TEY1XKFmgz9GoiRPxkJzhhmu1eKhoRUwfAm0u+gqLSYiJzrF24rRuQJjsizp5MQvLJ+nsmKxyopiK3DYdG/TuDT0QLu89A41cmptarHmiT1B8aDrgYvlz9B2TkZ1vf124D2TEJY0eImSzkdeUTEayX8vlFt3abeN5aCdIc7pr+PBQbSgEtRvj5ZPKJySdGlcgnwcLPFiZ4UVxuV121jp82bo/OfhPiT+7Td2JU/fO5Xh/bCQFl1jdOelwonmI8Q+1Ehpla0NQsrht5WOnEExNODAaDwWAwGA6h1D8zkxZB07iutInnJxU8VBbmbjEh5h+RIfDhip/AYDTJEjyDHflU7TjabE88obn4R9rr+0SFks1DleLUGGnsHtYceo27B+YeXC5VVmdLtohmRMlZR6DrqFsEcUgKMDe8btpnR68t3XycY3cmn5h8YlRGbuAEeDw3HXprEyouXGrXhImlqu/akEQ33B/aDO0DkVuHQbYyDbeIHZGzvTa6rNiCwcVi6DLyFloshbmke9b3lx+/VlBPW9iH75oku/sZZL0/m4wzGAwGg8FgVJYwjtwzBRrIBjSVlY65cgke2VtEhsAbS76C7CLpo2Q++3jQKCsR8DiQdQQewgqP6iTVSIhFBEH92E7wztJvqdugUjuVGksrJwctFgeEmPW6Yfe7etp1w/NWXcbdLpaPDIYeY+6AozknmBNg8onJJ0bVyKcf1oZJ4zvBurvljokrlOFh29dwf7h+0iMwevc0OFOU69BIXEmBy14L/eG38SQ/kHkEPlz+IzRAeXBkkFUaHO2e16lse9raMe2g39Yh+jyCpBOTTwwGg8FgMBiVkCuSmMEjatsIIkmQMHFX8smPvISCqZzrvhkvw56MZDtfVT2GNpkqVEPZ/twim/ysTN0IXUbdTAbtjjralbewCBX+t2HNofvovjA1cb4emwslVcWG5iapbNLD/zIElEmSYuK/LfD6oi8p0dfJN3ezz5Dx/Pfr+umxPFcwMPnE5BOjwpsMu4qFDOnNJuM1WooXQAvITZMfh5jtIyEp87DdQmRLSOko8/O9p5OpiwdJcrGNbGSQR4wNeTxhcEHzSGv4aW0kGI3la/kZDAaDwWAwGFWI52mD00Kd10gZ7+4VDFSC11KLgW+FMXumg1mql/Cr0aajXNluyGRKLkv1VGyNf99qiJZMhzeDijp5I/EjDMBFZQF1/Y5qRb5M2J1OkUhOmwrZWJnge0/YN4u8pcS1MTncVMXjUHYqNTBCAscdN5X9ZKdF9G3dcXKP3m2QN5GZfGLyiWEPi/j6/IKPyPDO1w3ZdldV9tDiIaW6WFceOrQPPD73bYjYOgyWp2yAA9mHIbPgDOQVFxKyCnPgSM4xWHt0C0RvH6H97lsQPKQXmS/SDpCHjQ/5PEUGwVtLviGje4t2H5YYS7mjHYPBYDAYDMZZElClRgO8t+x76Wfkvh6uGCvSRiXagUS3gcfnvAUbjm+3btZidzmjoRzBgf+NY4AHxpc/rOsHDfp3qjSR1i1HMHbXYu+OI26AUXum2ZiUmyrt5qasMk7knYKPlv8P6sa0h3oxHWDR4dVO/ZDwGLt7Bv2uuxjFlx07UpJFBsPT896j6gVTBWQbg8knJp+8/AbDNqM42bmr1NNVF0w1nnoJIz7A/ZqAT1gzMoNsPrA7dB99G1w74WG4buIj0HPM3RA8pDctVFi2hzJf/Bt372TnWJ7bmoKJB2e9ArnF+foOicGJhJnBYDAYDAaDUTGUlUZ+SQE8Mvt1oZp3UwJK2Etg9z5JCIW10GLnS+G95T/AumPbiAhyVNamSt7SctPh5YWfg09ES/p7Ikic5DkYm/tEBtKG8VPz3oP9pw/p3k5CSeWcfFKE2MLDq6HPhPvo8wr1VjBco8X6SEjZlqTZk1ZmKDUY4IUFH9dIwn8hlE+Yv+DXOtrX6UkLRWxvZPKJyScmn3hhMgtJKhrg5RTnwc1THpe7Ckw81SxCK+hGFyLKGyMCRVAQ1pQIKfoef0YqpxCPI5xQ6YTdQtDfCdvU3jDpUUjNSStfw8/KJwaDwWAwGIyzjPMFKXMs56Tojhzur5dFuRv5VBZkPxHWnLojI0E0Zf98OJmXUc7RIuHUPug79SlZfRCsn7uvgyqFurGCNMFYHMvG4naMIcWUKvEzOSD4VEkZjbVUO2UX5cJ3a/+Fptpno01kfI8Y6+f+ds2/RE6ZHHTCViWCO9MTIVj7DMqzy118u3Qv2hixuXzj5MeousOR2TqDyScmn7xwUTLKnZEB2gRrnZC5ux3j/O6KKPk0dsTYJ3eUjKx0YjAYDAaDwajxJDLx9GG4TIu5sATPc+L8EKFQiggkZdTFI2+GZ+d/AOFbh8KiQ6th3J5Z9DMknirzT8JNUaFOCoEHZr0K8el7dQLL2dgqJZQqAVx9dAvcMuUJsYmsfb5yDYG02BdJqZUpGx2W35FPFZYKaq/356YBpNaqHduWiDH3U6xpiGoFMdtHMT/A5BOTTwzrjsiRM8fF5KzdWEgKuG17T4ZbABdR3H0KGtwT1h7bSvcg1uQbWJLLYDAYDAaDcV4SyfXHtkPw4F7SA8rDLByiWgnC59/G4NOvGZXMESIF8eQ0ryFvJ39oqY0N+rEWl5bSeBkoNjU4zaNUyV92YS78uiEGmg3sTj5R6J1LthtouVG2okQb/5smPwG5xQVgsZjLkE9CSYXlgxn52XDp6NuJxKmN/qhueV2CtRzzJjjMHAGTT0w+MdSN9fXqv7SJMpAmSpwoqMODG3ZYYLi2DNdHQVvkG/a/GMbvnaXPF9wJg8FgMBgMBqPmYdt5beK+OXBR/86UTFZKyrhTmZfMYfTzkQ16BAHURnSto99vbV/lgURceAu4c9pz5B+lDvQoMlBsaipHOCkotdPm4wnwwMxXRWkfjqtUO/lWYLshSJkQiNo2QrecIJgUzLq5eeTWYUSsuWNeJnxv29K4fLHq9wp9rhhMPjH55EU31Y6TeyFoUC+P66LGcNH6b2wdqy26tOBahHkjP4sMBoPBYDAY54l8kt3GlAl51LbhUFc1GPKSzWZSD8W0ldYP7QQhFBEITeO6wO8bY8n7tio5rPJpwqO4tAT+3TyY/KGsXq1VVQSFQKcRN0JyVorwfzKXNzDHA/+904gbwDfK/cziVdMl/Oo/qAdsO7FbKMq4qRCTT0w+eR9QzokPv+imEOxZ9d9M+Lic7FbsALWi3Y/PVv2mk068+DAYDAaDwWCcX/JJqXgw/kJ8ufp3t+ymdk7xqCLbyNupJdw65UlYlbpJVztZlUcVx6ZonI0HGoI/MvsN0UEvIrBaeZSyOMGSwB/WhVUYE+PPjSYzvLLwM8rV3HPzWYv/pfn4U/PehRKjQS9X5GeTyScmn7wGgrFfeGgVNB7QBWpFh7oh+aQ6xfmDT1gT8PmngYb6Ghpav/+3ofg3/B3sisHE1AXd+cB6+ifmvAv5JYW0y6NMGvl5ZDAYDAaDwTh/MErySXVTKygtgqfmvie7sXlufGzbTIm+1873Ii33+X5tP0jPz5Rlb1b7Bxwjk4Pxs8hOdmajBeLix0DHEdfTa2E5HymqoqvejU4psFAp1XV0Xziem06v74j0wmsVu2OkXi7oXmRfaxsfYWG5MefgcskVcPzP5BOTT16y+IiHHRed26c9QxOnrwuTT4o1V7JNXR6MZn5RrbX77gq4a/oL8N6y7+C7dX/Dn5tj4bdNUfDV2j/g9cVfwm1Tn4E2w66CerEdxQKLiArRa7B92dvqvJba6Qt/RBDcOOkxbYE9Za355ueRwWAwGAwG4z8novBI02KymyY/Jn2K2ghCxMNiUV1lhCVxkcHQZ/x91AnPWSc7VVpHX41GJXaC/ZmH4Pn5HwqiSYtry8W61c6fQ2jMlxxZ6/CzqMZQS4+sg0b9LxGKLTcm/3D8MS/LQ6N1tt1g8onJJ++AMrAbt3cmtRMlIsbFySc/JJ/UjkJEADSJ60KtVKfsnw8pOce1c7JARYfJaKYdhWVH1sMvG6Kg79SnqcUpkVCRgdzV779YbLRrhjtE8en7eH5gMBgMBoPBuJDkk9lqQL7zVCJcMupmqhDwRPJJ5Q4N+3eGz1f9BqfysyTrZHGaK9matCMRNXL3VKl2ai4MwKNrYqxCKBcbvnNqhfExKp92pu+HlkN6iYoPd6+C0MZu1O5pbD7O5BOTT94C9HrKKsyBq8Y/QDeSIp5cWvkkjap9IoLhnhkv0g6A0Wi22bWwlFswUFVjkZO27VFQUkT13Z+u/BXaDbsGfMKay4WEDddr+rrVkjXeTQd0hfkHV8oFnDvaMRgMBoPBYFww8kmLxUqNBp1cWXx4NTTRYjWrsibEA0rxxAY7+jFdNuYOmLZ/oZ4TGB10sStLPoFMM1LOpMEriz6DOjHtKKatE9tOlJNFt62B3CmE1ECD4ic6JZ/2njoIwUN6ewD51JZyzyvH3w+ZBWfo3Ph5ZPKJyScPhCBjBCGDR/jWIeAbFaq3JPWNFl0gXHGyEiw5ylJbw68bYiC/tFCsBhZrvbA6P6djYDbp9drqwPsV1VAdh1+nK6HsiBMmkc6pzht3N/y0sYzePoJ3OBgMBoPBYDBcJS/Q4zERG/ffMUoqn0JkR7i2ZFHhjvEnQYs/0XLjrSXfEIGkcgfq+lcmZ1Cd5ow2aif83SmJ86Hb6FvFRrXcsNdfn96j9VkTMcoHCfOxafsX6YbnjgiAHSf3QeDgy92afNKvTbQQFPyzeRBzBkw+MfnkyYuMMhg8nHVUyGvdpW44Cg3qOkHE1mFO67Or/UDZ8FCHs4/Dd2v+haDBPclLChfcurHtuSTvXKXOkcHwycpf9PHmZ5HBYDAYDAbDhXIE9b3JDJ+t+lWLu0MpBkalTy03NLnGGB672mFDpeG7Jtt0sjM6GQPRDVAl3Kk5J+D9ZT+CX3RbLS9oUeMqMCRhxOZ6Sy336AX7TidTnGyqgABYeHg1NOjf0XOqNCIDoNPIGyE5K0WcN29MM/nE5JPnkU/qJvppfYSoVT4Hxv6/I56CqYXprxuiSf5KnSDO08OFx+a0BGoDSuOC5ousfjp7aIs1lkjmFhfwnMBgMBgMBoPhouST2qDOLcqHh2a9RnYUROK4IfmEpA6ST/Vi2+vkU2Vldra5wJzkZXDl+HtlQ6bW9Fo1/xnbijK+iEB4bv6HUGoolTmOY+VT7I5RUjTgQV0JtTzru7X/Un7Hne+YfGLyycOIJ6M0Gd+XkQythl4JvtoEhsSKKyt7RDvU5vDEvHegWJuUlVT2fC266iErNRjICO/ikTdJLyj3lrj+59eMiKcA6D66LxzMTj1v143BYDAYDAaDce4w2lRIHNRyucvH3Kl3YnNH8kmoioKh5eCesDM9UTcNr+j8kfg5lnsSvl79J9SP7UAb33rpYQ3mSqrcrnaseN2AQT1hdermCssBiZAymeG1RV/USPLvWgKDluRjtevUfpsu2ExCMfnE5JNHkE/UqlOb2N5f9gP4hDVzWX8n24UD1VlYZ52ak+a0Fapt3bqdubjFfiIzma213E4fNNVO9fQheGzOm9rDJj4T7VAwweR0Qa0T256ClcBBl8PKlI2CzJOGlvwsMhgMBoPBYLh+wrkmdTOEDLmCYjpVIoaEidtthkYEkJIrv7gQLJYKiCeLhfKId5d+Bz7/NibSCr2uzscGvWiiFCorLILhmzV/E8GEn6GinCQ157i0S/G0zfBQUpe9ueRrvfTOEQHHYPKJySc3JJ/w2Jq2C/wH9XCLyQsXuvr9O8LYvTMFj1RBO1SqzzZZpbLFpSVwKv80nC7MEmopWy4KX8NkrpQIUaaDeBSWFMPvG2OhfmxH9/HIuoDXTJRytoGBCWP1XRyj0ci13AwGg8FgMBjuABlXD06YAHVjhP8pKoAQbhmfanFpzPaRTvNTJH8WHloNTeK6ULx/PozWbU3GUQhw34yXIQ+tKZx4ouIxes808NPOwdWFA9UeDyT4olpBi4GXwqa0eF2dhnkDP4dMPjH55MZA0gXVJy8s/Nh9JJsRAfDs/A+ghGqgnTwUxJSbYfHhNfDOsu/g6okPQPsR10DHkdfBNRMehNcWfQ4D48fA3oxkvWWqs0lelOCZ7OTHeIzbO4PUPPi5mGiqCCF0f32+6nftmuE4W2gcDax8YjAYDAaDwXALGGTyj3Hzt2v+pRK02m6mfLIjOKJDyXIkPn2vkxzVQjE/esz6RASdP+IJN7LD/eG2qU/rlR0Vxcj4eYoNJdrvPqPF10Ee50MrFHVt6dyeWyByPsrDjLxhzeQTk09uB0WeKAXPitQN0Diui8uy5noNtKytbjXkCthz6oDDtqOqzA4PrM9+Z+n3UC+mI/j0a0o7CT4R/jSx+4Rr3//bSPtZU2pP+tLCT2Dx4dVEhhAHJWW2SulEX83WEj5dAWURDNSCg6uhzdCrRA18bBu3bD97Pq4bSodFZ7uWcN/MlyC/pNBuDrAdU4aHAq+v9lyZNJiZaGQwGAwGw21h26SosLRIi+1ephjPHZVPZAmBn1uW3yGZgwSHwWSwP2ctVsWNU2ySc9Pkx8kIXHlHna3pushtREUAjR0ST9rrPjX3PTiRl+EwxxHjb9a9eiclzgU/irNbu6X/VlVyCByXRgM6k5CgojFhMPnE5JOLA3ctSLZoEt8/MfcdYvJ9XZQ1FxM7ega1pZv7j439db8g20lI1QPjcTw3HW6f9iztyCgG3fG9GUItPXHCbxLXlbrZrUrdpJfj6YSWJJ8cLcKoHsNjXvIKaDHwMiHJdWGz9v8KfmpBjQyCbqP7wl5sFQtwXjoSMlycfLKILi0mQymPB4PBYDAYHpJ8Jp4+BF1H3eqWhtcYqwsSSXTu6799NJ2TodxGmYkIKdqwT9lApWBqU/xsSR98P71cMUr7LFGh8PHK/0FukfMu0KryIiM/S3Td02Js32jXbhJ17hUv/vDYnLeguLSUyDd+9ph8YvLJzWC0UQctOrSGPIustcYuyn7LzhRXjr8PThdkkzKpxFjqkAEvMRrgmfnvg09YCyKdUArs52RHRi0g+Pqoimo2sBu8u+x7SMw8pJfiVWRwp95fEVBDd06Euuq1vN7nSSzISOrNTl5qrdemRZ13LrwC2nOKT4Yh4zgYTh8HE9fqMxgMBoPhUQnovIPLhR9SZJB7xamkPBLKITT4bj20D2w/udth9zvyKZUbzr9uiCHCCImns6100LuKRwRCm2FXw8jdU/XczNl4i7zDAp+t+pUSfpW/eTT5pOVUdWPawfxDK+QmNucQTD4x+eRm5JNReD0ZDHD39BdJbqpPgi4rvQyFerHtYXrSIrEoGMUiUHYCwiNq2wjtIQjRJZuV7UwIcqu1DlJDhTWDttpi0H/HKCgqKSlXKuZwMTCJGmzsTqEeQm9TQKnz1c9bG8uwLUN0qayRu1V4KExC4WQ2Wb+X6sGCTWsgK+4vMOac5nFiMBgMBsNDoKoC8AjfOkT4IaH9BJIybhD/iu5yqiEOdlcT5XcFJUWUJ+kdscmj1Eo+5Rbnw70zXibiSOVPzkgg259Z/Z2CNYTCw7Nehx0n98rmR+UbH6kxVjkPHhP2zYaG/TvrzY48nnwi9VMA3DXteeH3K7v/idyL8wkmn5h8cgPySUxeqEbBThVuodKJaAlPzXsHigwldi1HlceT2i2IT98Hrcl76VyJHzT9a0E7IY/OeRN2pu/XvaBKySTbVK58TElhMwvPwI2TH6MH8Vzqwd1T7dRadt1oTSqyp+a+C0WlJRV2JGR4EPmkPJ2wtA6E4unMpNFw8OZroDB+I5FR9Ds8XgwGg8FgeAb5JAmZUmMpNQPCeL1OTDtd/e52ZXhlyu9Uo6GySffO9ETyoMU8QW1yOyLdbEkp3Qc1zB9CtL8N2zoU8koKdOLJ4Rhr7415h0Haimw9sUvLqa+g3M2b8gsE+nPNTFqsK9MEIciKeiafmHxyeeAikV9cAPeg6iky0C3klgGDLodtJ3aX60aniCf8vlhLesm/KlIsfDWyCxAlSKi2Q6+GcXtmUHcPs+wQaKveUbsSynMKfaOw3MxPqam8RvkkzBNxh+LysXdCypnjdM2MvDPh+eQTBgBaIICkk8VUAul//Ag76zWCjKi/6WcmMh3nIIHBYDAYDI8gn0xWZRAe2KHtinH36OVg7hbDKuNvJIYS0hMp5q+I4BBWG5PE30QEiRK+MvG+3RhoubBPeCDUi+0ILy74FHZnJOn+spURKEo0cCDzCFw94SE9z/E28glzVvTzzS8uFMo0k4krKZh8YvLJXW6WKYnzpNeTK080Qk6KCpr/bYiscIJWk/LYPTPBN0q05qwpyS8uJHVi25G0Fif6H9aGQR5OepbyHRewU55BmqDj8fbSb6Uk17M6UFRWP48Lt/+gHmTKSDtHcseGnz0Ph0kQT4b0o3D8nddgm48PHLr3bjAV5Gj/jt01BTnFY8VgMBgMhucQUCabkrDVqZtpw9jd/J9UzF9bi/WR5Hhg5ivW8jsHnbXRgBz/LXr7CPDHZkNhzWUZXIg1hyEv2RbUcbt+bCcq6UN/LOVLYNJ9UJ2PLx77Mg7CdRMf0ZVWws/Wu/ILX2nBMn7fLGtTKCafmHxi8skFFwazMsozUtlYoTaZUic47UZxVVUOEj5E+miLV/fRfeFkfoZU0JSvhcafp+efhkvH3EYLhiCdaqb+WdSDy9fCB0vDq4s/h/ySQnpfRTbZLr7qgdySthOaDezuVebjWHKHC2PEtmF2CwO3RvVAGI2kZKIOdjI4Kk6Mh4O330rE074O7aEofgMRUqSK0j2heOwYDAaDwfCsXEPYUeARu30UxYLKS9VdVFBW76QQqBXVCmJ3jBKxrKkCUkj0GoJVKRvhnhkvCB+mfk3B599G9BU72HUecSO8sfgrWHBoJfkV6Y2MnKh2TLIbuWpmhKV2fcbfTxva6nO607jW2PWJEQbtN09+nHy3cHy4soLJJyafXBQ4iak2oVMS51NNM5ZH1XLRiQvZfFQa1Y9tD+P2ztS7GxjNDqSv2tz83dp/5KQccp6Z91BaUF9b/AUtImZJ7JUjV7SFA0vzHp3zBpWgec3iEBEEz83/kMzsy5ZIMjwM2v1PxJP2XGJ4lLd0HiR27QrbfXxgZ9MWkLdohii348CAwWAwGAyPh9jkFjnHSws/o/iXvE/d0X4iKhhCh1wJ20/ucZq74qY+HkWlxbD26FYI2zoEvl33F0RuGwZLjqyFY7kndZKqqjmwaAwFspPgMugw4jrKPbxJ6eTsuiAxOBatUDjGZPKJySdXXhBEa86CkkK4YdKjRNTUjW3v0h3uUL76+Jy3oRhNxk2qrM1YjnhaemQdNI3rqnd9OJ/AMRPqnlbw16YBNKYmB2aESiY7bNdkWdoY4vkLQoQ/9Bp3l+7zxFJYDwc+i2QsboSsYbGwu0UgbPPxhZ2NmkHWqIFS8SRNyHm8GAwGg8HwePIJ43QMADAW7I3+TxEt3dKbyI+8nALhzmnPUfldRfmrygHAbMMwlTksZnOVSRKLTOpxg7vflsHQOK4LVYHUj+1AJWfepnZynG8EwtUTHoCconwiO/nZY/KJyScXA8pgVZeECXtnkXqHupIRg+6ikxj5Bl0Gm9LidWabJvgy5BPuOIzYNQUa9b9Er7eudR5NvvVx0x6y5gO7w9pjWx0aais57o70vRA8pHeNPJSuShLSWEcFQ6MBnWHR4TV6FwomnzwUsoSOyCVDAaT/9CXsatQUdvjUg4Q6DeHUP79o/6b9Hnal1MvteNwYDAaDwfDs+MBs14F6yeG10CyuG8XmVDIl42h3KsNDxdHnq38XJXAO/F6VtYQtVO4lKiPsmyOVJa3U7yobETJuP5MGLy38RHvvEGGREi1yD1cWDfy3CKXqndF7plstPkxs8cHkE5NPLkU+4dczRblwy5Qn3aMMLCIQvl7zp7xfTE7OTbQgXXd0G9w34yXtXgulHQLcHTjvMt9wf3h54adE7JVtkarIp1MFWdB7/F3u0VXwrMoQW+sm439vHmglCm3uO4YHQXo8kbH46TRIfeUFiPepo6EhbPepDWkfvaX9ThF5afJ4MRgMBoPh3clpvy1DKDZH0sQtCZQoYfAdtW2ktJOw1Eh8K1RiBsphVOMkJLgm7JsD3Uf11f2drLmMF1RQVFkI0IbyjpsmP67ltnk0ngYaR1baM/nE5JNL3SA4oaGP0n9RnnZOiAyCK8ffByfyMkjZVCmTbRLnV1xaAoPix0PXUbeCT3jA+Tf61l6/7bBrIC03vZy/EZJiuIgUlhbBTVMe8Wzfp4ggeHDWK8JI0WLRPbBMJn7uPA6yo13xgT1w6L47YYdPbYiv3ZhUT4fuvROMORlUiseldgwGg8FgeDcwhi81GOGxOW8RmYIkjupa5g6qJ/1zaol1w/4Xw+D4CdXybnIGpYhSx+6MJHht0edabtGa4mpF1rljyeJ/QT7R+ES3gTHS+8mh/y6DyScmny7c5I/d2VSHO9eeVITE9Ke1EfqEbCthdTyBm+y6TiRnpcAHy3+k+mifsCbnjYTCiQ9rsXem73N4XyP5VGIshTunP+OR5BMtytp5dRpxA+w5lSQIODvpMT97HgVpqlm4ZR3s79WblE6KeErq3RNKDuwSpXhGA48Vg8FgMBheDqXoSTx9CLqMuoXie/RScjfySRFAF/W/BP7Y1B9KjUZp5mQ5u6Tdxh7qaM4J+Gl9BLQZdpWWs7TQ1WH4lcknx6CmVNQRvSXcPPkJvfMd230w+cTk04Wc8Km7nZGYYDxm7F8EdaLbusnEEkI+Sd+s/kuoimRb0qqw2hYbw7+lR9bC7VOfph0E3HHBenMqE6uxcrwQaNC/o+iEUVb5ZBLKpyJDMdw89VGPIp9QPadk0xcNuAQm7puj+zzxs+dh0GvoZUe7BdNhX3vtnsdSu7pNId6vEewOaAl5y+fz3M5gMBgMBsNhkoqdthv270zqJ1933GyVlRlC7f8abE5LsHEUlx25deW/PSxlCCf0Jth3+iD8sj4SLh55kyixk3mCIr3Y26kq1ySEOt9N2jdXVz/x88bkE5NPF4p80iZBg3wIsRzqjqnPkkeRe0xmOOm2ps/ba+zd1E4Ta3mr01JTTfKFJUXU7rTd8Gt0Q3Jky5Xx4bmW3bUc0gtSco47JJ9wccksPANXTLjbozyfkHii8s2IlvDJil/1c+dJ3wOBKiaLhR6nM+OGwG7/INjuUxcSUPHk2wgS/BpA5iChUjSf5Q4gg8FgMBgMzwVWYGAg8dnK38SGsDvHwVhNEd4cAgf1hM9W/Qbrj2+DIkMJVHaUaL+TlHkExu2bCS8s+BiCBl8OPv2aEqF13j1qPRkRAeRnjNYr/Kwx+cTk04UmoKTcdXbyUqiHJWjRrdxmgqsd21YYymmLVJ2Y9vD0vPdg+8nd1aq1JtWXJKF2n0qCN5d8pY1Dx5rzg4rwh9umPgOFJcXl3luVAR7QFpoOI64TuyUeMtHjrhWez9UTHoSM/Cw6Tzb689CAkTb0THB6QATsatIctlNHuyYQ79eY/J6Ovv4imE284DMYDAaDwXAMFRNnFGRDnwkPaPFzC/f2HMIN8shgUixh5+s7pz0LP6ztB0N3TYC5B5fD6tStsCJlE0xNmg/RO4bD56t+h7umPwfth2v5QJT2GmFNpQcWVhK0E3E1E0lnrYDCPHFm0hLmGJh8YvLpwk/2ZigsLYb7Z74suya4j4QTJxNlKEcG6REBEDLkCvh1QzSc1hYvXeZKndVMDut8bduYqt+fm7wcrp34sHhIIgPt5K3iPZ0bIfpKVZbwO2oJ/2wZSAonRy1U8Vh4aCXU79/R9U3eq1P/rj3P/oMug2Up63U1mpFKPLnsziNgNOrG4ubSAjj5v69hZ92LYIdPA0io15TIJyShDlx/LRjSU0RnO/Z5YjAYDAaDUQHUhviKlI3QYuClFBdjzO3Oqh+KiTGfCGsmqiuwwiSqNdSP7QR1cdM/UqikxL83E6V1Mh9QxutcYlcDiAyCe6a/BAUlRcL7yWRi/ycmn5h8ulC7DPMPrhCqp/Pd+e08A83l6MaOCIQ+4++HqfsXUAcNqvHVJpjSSpQ3YhISMqjMwhz4Z8sgaD2sD6mgcNLHXQdl7udskdF/RxvPHmPvgmM5J/WJruz74fh/v7affCDdm3yyXRx9o0Lhj42x5UoNGZ4AExFJ+KSYCrMh7cM3IL5WXdjh0xB21LpIqJ5qNYI9wa0gf90y8XuGUu5ux2AwGAwGo8KcRPkhYeDw16Y4qBWNne88iXgJEblWlNjcpooH/J7yL/ffgHb1HKXBgM4wJ3m5dVPcbOLud0w+Mfn0X8NgNMLjc972CLNrJHyESWFrOp/6sR3hxYWfUDmdrdlfxeSTGA/yjpKleDtO7oXn5n8IdWM60Gsqcqkq5BPuWAxOmKAbbZclvpCQykK/p/H3SNWZe0/qdA2itbEJbwF3TnsO8osL6Bz5OfM84ONhzMuAo6+/ADt86lpJJ7/GEF8LFVB14HTkn0IZhcEkqp5Y+fTfAb21CCBUZ2L6cwqzLdTf81gyGAwG478gn6QPrbLDQIXK/TNfEc2AWPXDOMccRQgUguDROW+Qz7Et2cnPH5NPTD79hzfEqqObqLOEr5uXfFE5HMlTW1sluriTEOEPrYb2gX5bBkN2Ua5OQimyyZZ40ndejNbJiIgjowmmJy2EK8bdK0giJ95MVFeMrT21+xm9nvKKC+h1jHJBNdm8F3UYTFoEfkiWecD4K1lr8OBeorsfd5XwXOLp1FFIffoRIpniazemUrv4Ok1gh19j2O5TG4488RCYSwoEgYElerJMj8fvXGEq/30ZEsnRYQG8BoXaNckFc9EZUqwJnAFzcQ6YDQVgsZQ6+XsbgooJZQaDwWCcBxhsOsHhkZC+D4IG99STVi4/Y5x9jiiEAw36d4KlR9ZZbVmYfGLyicmn87urYOtxhEkEqnpQ0eO5XRRChLQ1PBBumPQYzEO5pbR3sm1xioRTRUSJOtLzMuH7df20hbCXqNvWXpvY9Og25UgwLGNccGhVuXtZ7epgS1VUWd09/QUyTHf3xVT5XOFYxGwfyc+wp8FkLbUrPZoEh++7E7b7+EG870VC7YTm4rUak8/Tvg6doHjPNkFU8KJ+9vM1jZ0g7fQASc1RNkQTkUKGYjCkp0Lx7m2Qs3AeZI0eAplRf0DaF59Byosvw6FHHoFD990NB++4BZJvvg6Sb7xW4Kbr4OBtN8Ghe+6AQw89CEeeeR6Ovf8+ZPT7H2QNi4Ezs6ZB4faNYDieDKbC3HKElFk95yZFMOLnZKKRwWAwGOees+AxIH4M1I1pT/ElVjdgJ2UmoBhnjfAW8NS8dykHZvKJyScmn/6jhEbtKGw7uRuaD7yUyBLqyuChEw0pofD8wgOg0YBL4O2l30Di6YN6EqVqfp1NQKoGHbHx+A54ePbr2kPUShJ3ZcrwIvzhxYWfkmLKUqZ0hRRQRuFDNSd5GZFUfso03Z3Jpxg0VAyBR+e8SQb27PXkaeSTMBcvTt4DybfeROqmHZJ0IsWT70WEeL8GkDk4Wvo8FXOp3TnN1UYxfjgv2ZFNZjCcToOCjSvg9OA4OPHVB3Do3nshsWcv2BsaSmWP27EU0sdP++oDWzVsI/hqqKXBrwxqab/jS7+jfhf/FlVtaCC/O6AlJF7aHZJv6Uv+XhkR/0LesnlQeixZm9+sraMFEYVEGZdYMhgMBuPc8xX8WqTFlE/Ne49iTKwsqBvbngkUxjnxDU3iusDWtF26+omfNyafmHw6jyDVk8lMjO+Hy38CH1km5szH6MJNECGiA4STMreqkk94frhbIl4zANoNu5oUOrnF+SKhs1iclogJw/JSfScG64XH7JkBvcfdTZ0rdM+syEBoNfRK2HUqUVdXlX0tfK/swly4ZeqT9CAKnyo338XRzqPdsGthT8YBfn49DoL2KNqzHfZf0YcUT6hyiq/dhIB+T0L1VBeOvvgkmEvzhFrHUMIKmLNFmVI6U34WFG5ZAxnRYZD6wlOQ2LU77GzUXJCAGgSxVJuUZ9t9GmhoqP28kQZBCqqv8dp12uHbWCcLCXgt/ZrQvyFxFY//jr+v/b14rfraa9eRxFUt7b9rQUK9xrC3XUc4fP9dcPKnbyFv2RwwpB+l8r5yqigGg8FgMM4iXyH/J+3Yn3kIOo24kZrZYMzMJArj3PLLYHh/2Y8iJ2MrASafmHw6/zsJeKAJN5IkvtGtXEp5Y/VuakVkUffRfcUuB7Yf1SYLP9lxrjplgurc8G/08wxvQaTR7VOfgSWH11pL8cxWfyZHY0eli7JLHR4n8jLgi1W/ipaw+Jrag/XX5jj5WiYHi6lYSKO2Daf2qp5Qv07Kr8gQGLJzoj6G/Kx5xlyBvkKkeNq9Bfb37knkg05aUKmd+B5Jij2tWkPJ/nhruZ38ex7LyiDK60xS4aQrMjNPQu6C2XDim8/gwHXXwM6GTW3USXWIFCKCyYZcEqSRE/iW+T1fe8T7VvA6OiFlS0rVpc+CQMVbYrducPTVlyB74mgoOXJAu28sNooosyAi2dyTwWAwGNWIQ1TeMnLXNPLt8azud4wLk2u2gtChfWBneiJzDkw+Mfn0n5BPWk7w47ow2WHNtYyurYbdreC6SQ/D0ZwTMD1pEXVP84kKJSUU/k7t2BrY+UBD8rAW0CyuO3y0/GdIyU4Tu/ZmizA9NJuqtCDieK5K3Qx3TX8Bbpz0OGQUZDvsrEe/r732oexU6Dji+nNWdF1w0kmVakYEwWNz3oZiQ6lOsPGz5gFzhVGU2hXGb4T9vXrDdjQXr9NUqJ3syAlU2NSD0zH/CMULd0mrZmBt1Ekni7kECjeugBPffA5JffpAQl1UlPlSeZxONvlc5HJAMmobKbCwZK8+7OvcBY6+/jLkzp0KprxMqxrKLM+Xrz2DwWAwqgisGCg1GMirxxO6czMuLEh0oeWU3639V+cceGOMySe+YOcFwoMoNScNOo280SXJDyKWSFLbGkbtnqarANBHaMaBxXDX9OeFwTeWutXATUwECo6D9npdR90Cg+LHC88iUYvnJGkUkmCcrCyyLCm3uAAOZx+zdlAoQz7h2CPeXfodlf65++QtFE/B0H74dbA7I0l2tzMx+eQJsIiudoVb10LiZT1EVzsszfJrXI58QgXMobvvAGNuBhNP1YFNWZ3hZCpkjxpIpuC7mrSg0rZtVFLXoGI1kgtC+X/hPYGlgPG1G8KBq66EjL9/huKkXaSG4pI8BoPBYJxNErsvI1ls3tLmOZMojLO3Y0EBAuYvSIyw9xOTT0w+neeb4N8tg2TJl+v6B10x/l44U5QrvZisZW7YIW5G0iK4b+bLgqQKa0q/r8rXqlvGhkbZSGZhpzafiBZUPvbgrFdh7dGtOvGFZWSiU6At+WRvUI5KKfUZbbvoiTI9MwGPZSnrodGAi8XnjHFP2bDtOGNp5NCdkyTxZGTiyd0h72m8lYvi10Ni167kKUR+QIp48rPxDfJpCDubBEDB6kWCUDDy9a+c2LOahxcn74ZTf/wM+y+9jEy+qaxRG1PyZsIx18fZTUC+UY3179F7ajsZl/tQWeaxd96AgnVLdG8oKwnFQR+DwWAwKoZRVhsM02LOWhTnh3hEwx53jP8d5QPudB0w/6IcLCIA/tzUn9VPTD4x+XTebgAt48kpzoeeY+8mxtc1J4oQKrmL2zHG4X2g6lMKS4phdvJSeGDmy7KTXQvhCRXd5iwWI/uJFFVQgYN7wtdr/oKTeRmylZMgwZBMMhgNVZ6glEcUmjbnFRfAPTNeIFNy+oxuSD4p3ywi68KbwSOz34BiQwl3t/MU4slYKhRP29fB/ssvo3I6Ip1qNS6ncEEiCg2vj3/wpvY3JjvyimE7rkYwY0mqyaSTTiUHdkHal5/Avk6dZVe6Oi5bUldzqE8lhLsDgiD1hWcgf+UCIqFEqaZZdvZj8pLBYDAYZWNpq6VDUWkJPDHnHVI/oSdsdTxgGedSldKujOduKEH9rLb05HWrc4sMIG/h7MIcEhgw+cTkE+M83ABj986kCaKWq+4WRAaS6ulk3mkqZzOVJXKorMukk1AlBgPMP7gCHp71OtSL7UjE0dmel9XsPJSUYehldPnYO2DsnhnU3U6pe0qr0UZc/7xahjUofhzUjm5LOzb6+7jpIoQTSMiQ3rAzfT+dm5EnbA+AIEcKtm+AxO6XUukUqZz8RDc0e4ULloI1gH0dOkLpkUQbk3EmDxyRT6q8ruTQPjj545ewr3170TXQp57ecc6tFE7VBZqZ124s1VD1SeG1q3FzSH3xaSjctFIbG6G2E8o5nksYDAaDUZZ8Munqpz0ZydBqyJXUwdrtCA83LVPDhk/KpsQnQnb5xu8JLSh/E16w7pTbhNA9NGLXFD3H4+eNySdGDQHL1/JLCuC2qU/T5IAElOuRHyFQW/tsgxLGCULDaCrHQqvFR5R4WcvxzCYLzE1eDo/OeZPK2kQ5XlC1SRVcxBBYTkbsvjbB+ka1gSfnvAOb0xL0UrzqkE/4GQ9r93XnkTeRqovIv2j33Kmhe0Y7h1raZB2+bagshTQw+eQJcwSW2u3cDPu6XiqIEUU81RFeT+W6pvnUh4zof2SpKXYyM/CuUVmoznU5p+B0/3BIvPhibWx9NNQj5RiNKxIztcqryzwKqozQ9it1zPOBXS0CIO3T96HkwE4bY3K+dxgMBoNhH/8rOwvVNbpWFHe++08IGsynIoKg/Yjr4Jn578NvG2NgQMIoiNkxAn5YFwYPzHoFWg7pJf143cyPSzu3W6c8CTnFefycMfnEF6xGdgskUYPHvIPLoT6qgxSJ4Go1xFHB0HJoLziYlap3kcPPrjrPlU9srf+tSChUKC08tAoem/Mm1FGeULLEkErGKil1ozpgfWzU5wqhrnith/aBXzdEw2nsZmfz+cr6Pzl68D5f+RvtEiivJ3dcLJXHE04ed01/jko42aTPzYH3ruxqV5S4A5KuuEJ0tastjKN3VOA5hOTJgav6gOHUMatvjzffB0r1ZTTq3dyU2il33lRIvvVmiNfGzK68znZcfT2YeLI9R4f3Un0yWN/X6WI43T8MTEU5NG4mi0WOpYlL8hgMBoOhAzfUc0vy4d6ZL1H5na9N+ReTRTUD3cIkrDkEDb4cft8QA/szD4PZbIGyB/rx7jyVCF+u+gOaxnUlEqpWtJv4cWk5Xv3+nWBO8jLmH5h84gtWk8CJ4el578sua641Gdga1eFkd8vkx6nTXS6SG9JvSZWvVUiymUU9OMhJEVVTS46shafnvyeUUMjGR7U6a3muTkJFtIQrxt1LpueotgK9fbipwodu/bHt2mTcTfy9Wy9GYgxaDLpUO6dt/Jx6BGmiiKedkHTVlcLjqXaTch3t7MmCRpBQtzGcmTBcqFSYfJR+WUZBkshd2dKUJDj+0Zuws1FTWWLXyDtIprMoyVMd8pCgO3zvHZC/Zom1Kx6OqyT5+ZllMBgMhkmW3208vgMCBvUQivyY1qILMxNHNRLvU74U2RLunPYcbD2xSyeaqHO3WXQ2ttD1sOmigo2VjqyDLqNvJlLQHao8hJVIEDw59x2yVVHnxmDyiXGOEzROHE2IAGlp723kQuST/nmonjgYbpj0KAzfNRkylNLIyX1hsinFw+8tipnX7vul2kSIJFSTuC5SEhp0Vp9RGeqhgqluTHt4eeFnsDM90frZyiigcDLOLymE+2e+QqSNRyyK2vh9v66fWIB4gnZ7WIgk2Q8HrrkGtvn4CuKpjkQFRMk2nzpw6N67wFyST0QLK1LMgoA2lgqyBIxwZtIo2N/jMlL0UPc6KrFzTup5K1QXRRofv4voPtzdIhDSf/sRTLmnZRke32cMBoPBsMb8uKmOB1Yk4MYw5jXs/1STpXYt4eHZr0Nm4Rld3SR8b0tlIyV5LWxyMJVzogqq17i7qVTPHcgnXy1HazKgK2w4voM5CCafGDVFPn22SpR92TG9LvPg2yLUKpsNa6bdqCFw7cSHYEjCBMgtyrcjoUwS6jxNuh+UyVpuaLEqoVakbITnF3wEDfp3BJ9+TSQJFVJOfVUh+SQXNlrcUMUUHgBthl0Nf2+Kg5yiPJ2QUZ8Fj1G7pwr/qGj3lAOrcRH+V4HQe9y9kJGfqQ2r2c4MnuFmkJ3XDOmpcOie22GHT23hw+PbWJIATexVOqoEz6eR9m8NIG/eVGkQXQLeaxBtkoSz9j3uBOI8k3UCjn/yPsTXRRKltp3fEXkd+bHyyaHySd57yngdS/Hwnjx4951QlLBRCmAt1nHnZ5jBYDC8FhjnGyjGB8gqzIErx98nlDZeRj6pvEXlKHqeERVMndzIGFyZgmMOaJv3xITadLAOtdtoJx+kyU/BidxTuhG3ySa3MpVZh9W/mWxM4dce3SpUaZEt9fdy1TEUwoIg+GTFL8LHVO9Uzs8ak0+M6l90bWJOOZMG7YdfKyYjd5tc8TOTWikErp3wIAyKH2/nuUSLkGTjKybgrJ5Q+P3ao9vgxYWfQDNUgoXJDg0xZ7NjgmV4LWhCv2ny4zD34DK9Cx++3/HcdGrhSROvm3e389XOtVH/zjD7wFJJ5rEKwW0JaanQMWafhJTHHxQeT3WaiMS/InVKLdXxrh4cefheMJcWioXZZPLasjv0IzKVlhApgkfhxpWQfMN1RJoI8oSJpXPBdp+GwguqQ3vIGj1Ym1KNdN+a9PJGfpYZDAaDk1ughkONBnT2KvNx25I2Ip7wvzG5R3uVqFbQYuBl0Gb4VXDxqBuhw8hrKce+aMAl4ncw94kIItLFjzqgixylTqzYLO844ga9ssNorF7Zu6hCEaq0iK3DwC9aNnKKbe+yOY4QFbQiQQE2iKLzMHO5P5NPjLO+6OFbh4oua9qk4q6sPoFaewZBn/H3QVz8GDiZl6ETPc4YatuSPFtyaM3RrfDKos/AH5n5sOZnTc7RZ9Q+F5bivbP0O0g8fZDe4us1f+seW5Upq1x5/EXddzC8ueQrofKw2eXgZ8z9QGbO+VmQ+sKT5EUUXxs72jV2Sj5RRza/i2Bnw2aQt2imKC8zGaTBtpeST4YSGgckRbJHD4I9rUKFt5Mnd627ACbl6AWVULshnPj6IzCeOSXuXwOTTwwGg8Gw4p1l356VrYYnKJ9I1aTlIRePukkbh+9g7N4ZkJCeCGm5pyC7KAdOF2bB4TNHYf3R7dBfy5+eXfABtB7WR5TFyWZIQjnVhgipMXtm6oong8ngcIPf1ufJ1obDIBtF4c+wKqTv1KeIdEASylXHUK9O0XKdvzYNkGIFVj8x+cQ4qwueVXgGrprwAJWJ1XFT8kkRILVj29IEIZRQwdB73D0Qs2OknSdURT5EtnJRI02KZunTZCHDwreWfCNMwftdJMsTq24Orpfi0QIQSLsMn638FQIHX66bjLvrbgzuiOA5dBpxA3W5EN3tjDwpuyOQJMJ7vrQAjr3zupbc1xVldNJgvHI/onpw+KH7wVSYK0qgTEYJ77wPqOywJAdO/vgVJNRrTB0AE+o2ZfKpJv2gpAfZDlJB1YZDD9wHpSmJZcrwGAwGg+GtMMl4PjkrhRQ7SEB5jQKKunE3oxj9ny0DtST/uB0pVNGBudK+08nw56YB0G1UX1kFEkz5Dxpvo1UJGomrnMlQhnxSR15Jge69JcrVhPLJZLTaj0zcN1t0yo5y3TyzlsrjIgPhivH3anllFhmrc57D5BOjqhOxjefQpMQ5UDu6rbVlppsz/Po5kOeSkI1ePvYOiNk+EtLzT1snQEk0CYO8iicPWyXUpuPxREI1H9hdTsRBpFqyq6OuCqjGurl7ljk6kPX6agvGgPjR/Fy6MelkMpTK70vgxNefQrxPfVI7xSuiRHYcq5gIaAQ7GzSFnNmTpQG0l5J3hmIq+xJ+WWmQ8uyT2lgiidfAOo5MGtW8J5S8B7EM78DVV0LBprX6fUhleKzCZDAYDK8ln1SZ1+CE8VArqrXeIMiTSChrWZw1F8L8Dis4Dman2jBLlcdotgTV0ZyT8P3af6Fx3CUQOOhyiD+5V240lzcVp9xS+7e9GQfhxQWfQKeR18N1kx6G/jvGQBHaENDv2jZespBfL3r3uoUqTcvb/LS8Z9zembpVCz9jTD4xqgCjlDsWl5bCQ7NeIzWOJ3aAIEKISCh/Km/rMfYOiNw2TJtIT+iTKspFnZUFKVM5vTuedmxJ20Xlcy0H95LleCFn5wflCeMcEQB3THsOCkqKqrSgMVyRNDGIe1y7tzPCfoGd9TGhbyRUOlX236kHB2+/DcyFOd5N4mnBFY5jSfIeOHjH7USGJFTil8Woyc54TUixt6dtB8idP10QUFj+qchVBoPBYHhh3iPieCRA7p7+giglc8MmP5UBCbXasiKhQWwn+GfzIH0T/Ww7UKtjecp6GLZritU8vAzBp0QN+08fgl5j7waff5uIShHcbNfyzO/W/kuKKWxIpP+d/Js/Ng1wi853hMiW8ODMV+le4q7eTD4xqrwLIB72zWkJ0HhAF11S6I7d1ipT5dSWRnlEDoULT6hLx9wG/bYMhpN5ViWUpYISDRwr5QclDJTlRKx92X5iD7y/7EcIHNRTkFCoaPIUUqlKz2SQdv9cAiu0BQmzPCO3Onfryf/MuKGws2FTUWpXpwkk1KtqiVgjSvizxw2XHe4w0fdGpYkg8IoT4yH5umvIWDyhftNqjCPjnFDrIoivq413/WZkkr87qBXkzJoky6dZ+cRgMBhem/fYVHysSt0MTeO6ekT1gaNNd8x9sIzt700DQRpPliuLqw5pp2J7pZpSpXZlN+4xjyoylMBz8z8iskmYlbeBurHtKc+8SMs31x/fZpfDq3x0Y1q89nsddCsSV/fQahKnncuxbcxHMPnEqC759OHyn6g0jSarGPfttlYx+SRK4rCFp16Sp5RQ2sSIneb+2TyQus5Z65ztzbJNEtYFTDL1soMVTsTx6fvgg+U/SiVUM+kJZX1PfH9PkvUKlVco1T5/oN1Dtibj/Hy5CWwCB7yTc+dMht3+QVoSX59MnOP9BJyWifkqw+f6kNjjcjJ7NllElzfvGUeTXtaFR/GerbC/1+XkP0QdABV8mXz6L8rvyJcMx1oake9sHgDZ44fJmMFEBvhmJskZDAbDK8knVKogSfLxip+hVlQrj1M/1SJfopbwxpKvRKmh7stkKpcHOlIwqX8zm+xjelsfV2VbUjbmx2PmgcVQL7YD5QqKfKKv6Mcb1gI+X/1buRwe8yn0UOo04kba1HYLr1sth3xv+fdW43FussTkE8M5cOJNyUmDtsOv8brOD9b7SZSM4WTYbXRf+HNTf+3eSrUxxTNZ1U5OSDzbcjzsHPGRtqCFDLlSV1kp5ZXnjJ3qbtcSOo28EY5kH7fZCeGJ163IJ2MpEU/5qxbBnlatiXgS5s3VSPaRoNL+7lT4n6LLmNEgyBhvCWgNpWAqLaZzL0rYSMTTDp86YhzZ3+mCd8JDE/xdTVpA9tghUpWHJXgl/PwzGAyGFye7qWfSoOuoWz0sBwql87lk1M1wTG6qOyPjjJJ4cmQ2XhHB5CyvLC4tgXumv2hDIIRIsgbNultTTvTE3LdJjWVbroYEWWFJMfSd8ozcvHd9dRl63bYeehXdRxZJ8BmM3GWXySeG0wvdf8doqXTyojKxMgoeVEURG48dHLQbvos2Yf+xKRYOI6Eij8p2UqwleVZJakL6Pvh05S8QMuQK8Anzr5GHyaUWN1rgQmDAjjF25u3M+rsRcJGU3kT7e1xKKpGqdbQrq3xqCPs6dqbXoU55RqNXkU9m2cUFS+2Sevemci/0yqJSOyaALnAZXmPht+VTH3Y19Ycz08fLEjxWPjEYDIa3QpmPD9k5EXwiWrp8qVf1fFhbQtT24ZXmLxYb0ulMUa6W/B/Vcp+jkF2YY2c2bq6ioTYeU/cvgDrRaOLeuny+RdYnAfDhip/s/GFV3lCse3H5uwX5JDbhQyBiq1BWcw7E5BOjEnYaJ5obJz/mkvXOVSv9C7X7fbsOd3hOdmgpbmbc3UBGHSe2iBaiEx4ZkfuLznXo2fRPI/D59yIIHtwbvlj1B+zJOFC5GbmUWlJdtNG+Lnqv9vdfrP6d7ltPWdyohDAiEG6Z8iSZjKsdEpacugHw+tiU2hnSU+DgnX0FYVKnqSBNqmEyHl/rIiKtjn/4DpgtRnkP4DPg6feB9fzIXPxwIiRddaW11A5JvFqNpfKGSaALZj5ep4kkVBuTIf6uFsGQO2+q93ZjZDAYDIbwMDKZyTD69qnPijzAE4gnLc/pOvpWSMtL12JzcBiTK9sVzFnmJC+DlxZ+ov3NLdBySC/CxaNuhGfnfQCjdk+Dk7JDOOaNJqdEloVyni9X/2nTaTxA5pghotIkMhAu6n8JrD662S6HN8p4Kq+4EG6a/IRbKJ+EkksIF7CTX6ZstMO+t0w+McpOOJIgwWPuweXQsH9nMqRzlZIw32jRpUG0CZVd6qIkaaTIo3BFGjUDn7Cm4NOvqfiKHRX+bSxURkgkhQfI3Yxgeh0kp+r37wABgy6HtsOugYtH3gSXjbkdeo+/W5s4HoKbpj4G9858AV5Y8DG8u+R7eG/ZD/DJil9gwt452oRYUKEZeVUeKDzeXvoNTajuWn4nPMHaCP8s7b+bDOgCCw+t4ufQzYgnURInFE/GvCxIeepxMsVGo+azS/Abwc6L/CF/9SLvSuj1cbRA6clUSL4du9r5CcKJSR+X9IISRGBd2NOqLeSvXS674Ilngs3IGQwGwzuT3qVH1kKTuK42fqburHoKhPeX/0BEkKMNYQMqtbV/O5qTBq8s+hxqRWnn26+xtAkJkJ3ptByqn5ZThQdCn/H3wbi9syCvpKDSDWYkoLKKcmDGgUXw1Lx3IQgbMWEe1q8FfQ0deiXEJYzRPbfsiEDtZ+i923rYVe5VBqnll+hvNfPAEl39xM8Vk0+MMuSTaIVphtcWf0GTAZqmuYrJOBIcSDz5SWO6WtFoUtcO6vXvAI0GdIaAQZfBJSNvgSvG3QfXT3wUbp/6DDw46xV4ct478OKij+Dd5d/CT+si4N/Ng6H/9jEwYtcUmLB3tjYpLILFKatgzbHNVA53IDMFUrLTIC3vFJwuyCZyqVi24baVmoqbzHLWah6chHCCxXrgDiOuIyLMXQ3dxaLcVjL9QfDqoi9oEVO7KPx8uRH5hEECmOHEVx9DPJXaNT5r0gSNxg/e0RdMWsBhtnhJu1lFWOD0UJILR199ThvHelRmJ/yvmOxxVQJKdMGrC/t79oDSlH10DZl8YjAYDO8EKXq0+R/NubGEyq3JJ9qwD4Uxe6bpdhiOCKJT+Zlw1/TnBcmkxfOieqR1OWUPbZaHNdVyrnvpb8zka1Q1D1yD0QTbT+6BQQnj4bs1/0LYlqGw7cQu3U+qbG6Kx7yDK0iA4HZWMJGB8PLCz9jzlsknRnkiRLYY1eaFfacPQsshvV2O5UdVDU52F8V1oRralakbYcPx7ZBwah8kZR2C1JzjRBblFOVTuVcJEkYmB4RRdQ+LLYS0lCYRUw08UNpr/rw+Qn+YVNc9t1M+qXslqhW0G3Yt7Ms4KE3GTUw+uQ1MAtqFyxwYAQl1G5FyiYyxz1qxUw8yB0dJ1ZOX3AeqMwyY4ORPX0F8rXpUfphQn32eXLoEr3YTIp92+DWmMtNDd98BhswTgkTkOYzBYDC8NvHdf/owdBx+g3vbY0QFk4Jr3bGtjnNkkyCfvl/bj8rFVM6lE012/kytSQCAZFbktuFkEF5ZUyFb71fbRky2h8nGnsSWAMQg8sWFn7hFyZ0j0i9ocC+yaWFugsknRhnyySiNcbGrGzLeaoJxFTLEV3ZpuG/GS/pnrQ5xRFJOnd2v3viYyrD3Vpzbw4T3aueRN4ryQTcmn3xpgWpLO0N4//Dz5y5EiVGQJUSmGulRyZk9CXY2bkGqpXjfxoTqkE/Ky2i7TwPYHdwGSlMPiATek+XGcvxs/bKyRg+GeL+GNA7U9Q+9nlj55NKd7+L9JNHqexH5cx1793UwG4sBd3TF9TWyCorBYDC8MPn9a9MA0XxIbraiCoc8Tt3I76nN0Kthr9wcLrsxjD87lntSlLZFWcknYadhf55YhYLxfs+xd8OZojy9jM8R4aQ27G3L8lQO5ej31b/j3xhkrrf+2HZoPrA7bXS73+Z8ayp3/GVDFOdGTD4xzGUIFfyKhm5Xjr/PZbsJ1I1tD9P2L/CI64vHv1sG0gTu6/ZGhqE0IeBChPJbfv7c5Lk3lgp/IkMpESZFOzfBvk6dSbF0VuoRX1mip2GbTx1Ifek57X28IGlXRu2SwCvcsgb2tm1LXdTIT4jJHTf0gGoECXUaQmZcOF1Tk8lAnQu5Ex6DwWB4F1B9k1GQBT3G3kkkDlp/oCeuW20Wa5+7/fBrScXlkHzSjuVHNlTJbkV1chu2c5Islatg3OTrKtVTVcfboMWlCDxyi/LhbiwDjAwuV/7nLrYklB+Nuxtyi/PtOvkxmHzy7iRU1tSiERxOqC5ZUxsRALdNfRoKS4vd/0HSJp8Teaeo64SYUN3T68mKEFqMx+yZ4bBmm+Gq5JORiCec2kuPH4IDV19Npsvx2NHO9yzJJz9BQCXUa0yt6y26b44nK5+MgpjQAlTj6WNw8JYbyDuISha5o51bkk9YhrfDpyHsDgqCws0rRemoURJQPHcwGAyG98RKsgPcmD3ToXZ0W4dqINcv/2pJnbrj0/c59HzCY1bSUi2Wr8L5RbaE6yc9Qp3RKyJTMA8oKCnUyS5VjVKV8UaiCo8iLd97Z+l3Wl7ansQH7tiUSVUQ+WljOi1pIfMTTD4xbCcJo9EEzy/4kOSBrsMYt9InwFpRITAlcX6FRnnVIdpsv6+SJ5GSjFYyhqI22WLvE1XBEbltGBFPSPa5o4mhujaC1Q+Eu2e8IDr/MfHkRuSTlkxbtK+FOZDyzOOwzacWqZao/OislE/aVz+RtO/v1RNKTx6Vps2ernwySNWTGdI+eptKtoiEq9NEjAkTOu4HJFC1exn9nw5cfx0YMo4L03wuu2MwGAyvIp6oQZD2fWFJMdw/8xVKgN1OhRMVTOVy8w8tq5B82nB8B3VnIxuNMuodW0IKSw7H7p3pNNfGY+yeGdBm6FXw6cpfYdep/XY5kSO1FOVQ8sBc/sUFn1JXPRxrUpq5U5mjTa5EpXdanoQNsIzS84qfLSaf+MJqx+5TSdBq6JUuZahXS/cSagk3THqUyA3zOXSYE9JPm7pj+RUJI+EJZamUNKryob2swWCkFqSZhdmQlpcOB7KOaBPwAViTug16jL1DJ5/c02RcGBHiZ2/QvxPMP7hSthLl5MxtgPe9dqOm//ot7PCtTwbjNaMYqQ/H3ntTe6xM3tHlzmgQfllzJpHii3yemMDxEDQiFduJbz4FelosPG8wGAyGt+ZKS46sgcZxXd1w0ziECKjo7SN0BZLt5jv+LKswBy7H0sIy3bdrSfKnluxoffOUx+FMcZ4W45UfI1Itaa+FDaCum/gI+IQ1A59wf2gz7Gp4e+m3sDxlAxSWFFWYOqF1R9yOsXDZGC1Highyb5P3MmqxwME9YeepxAo9shhMPnndhf1n80DZ4cDFOtxpaNi/E0xKnHtWtcNlySenxBJNCGbqlJdfXAjZhblwMu80HD5zFPaeToKtJ3bC6qObYdHhNTAzaQmM3T2LJsnfNkXBV2v/gPeWfw+vLPoMnpr7Hjw48zW4dcpTcNnY26HdiKvpoQka0hOaD7pUO5/OklxrIxhxN5xI/WJai7anEQHwwoKPyxkKMtyBeALIHjsYEupddO7Ek02ynlCvCeTMnCS73Hn+WOJ5lqYmQVKvnrD9LP2yGK4LJBN3NfOHvIXTveaeZjAYDEbZuEl8xTgfq0TcTomjxevPzH+fjLyNJnvySXUHD98yRCb4IXa5WG2phsKvqnzMgKpvm9dQRuH4Ov22DNa75hGRhY2VwltAvdiOcN3Eh+GzVb/CqN3TYc6B5TD7wFLov2MUvLnka+g2ui/5SeH4KtNzjyCfpO/Wn5sHiG7gRs6VmHzy5otqEYZu1058iFhmV2LzSdYaFQKXjLoZDmQesYqKzoLgUPXHS4+sgwHxYyBWm+jCtwyD3zf0h49X/gwvL/4Ynpr/Djww6xW4feozcP2kR+GKcffBJSNvgYDBPaDhgE7apNleKLGiQuXkqD0EYf7g828j8PmnkfiK6NdYsP0ILGPEhwV/V5t4BFpSXbVqYeqOUtLa0pQQW4gmpCfqqicjG/K6DWFSuHk17AlpJQiTGvMmagiJ3S6F0pMpsk29pwejQAqv4x++TX5Z1ekMyHAfDyhUPyVd0RuMWSeZgGIwGAwvToSxhCxw0OWkEHI38qPd8GspTy5b+qU2jzMLz8CtU5/S8pfm5XyLkLy6a/rzRF4hWYWm4GYHXfMOZqXKrnktKc9RoFwHxyy8hfb6TbWvQTKfaiXeD3Mn7T2Q+MIcA+HnQoKImiD/+oy/jxRmFjPHEUw+eSGIoTYLU7elh9dB3Zj2duy2KwGN5vpMuA/i4sfSQ6sOJDoMGhR770x1gxNtibEU1hzdCs/P/0h7zY7g83d9bbJrLic9bSLs10RDM/HfNDEiedRCTIaRgVbyCBl8QjBUxZzdUVmd8ktyV7Nxuk8ig+GTlb/YSXir5KHFuEAwCZ8n3LFKOwRJ11wN23xq11xHNkrS60DqKy+IHUIPLrmjuUaW2+WvnA+7mrUg4o0Nxj3UgNwPr2sdSP/jB0E+UaBu4DmFwWAwvAlSIfT5qt/ERnKMdSPZPQioYBi6c6KoJCkTr6uSuYT0fdBr7N0iF4oK0T2fME+ck2z1jDLZxP3qtfD4avXfomQOc5yY0HIb7HregzmUXT7lPG9ye2hjWTu6DSyQNiX8PDH55H3kkyRqkH19Y/FXusTRJR94xZRrk2bv8ffAgB1jIKMgs1z3hKqUfalJc92xbSSdbRrXjeqRaVKIbUvwKJnnebwmHYZfD/szD3PrULd65rVnpCgXUl96hoyxa67cTnk+NYDsCSPOWqHoPmMpu9vlZVJ3ux0+9cjvKp6VTx5pPr6jllD17QkOhcJta6WRfinPKwwGg+FlcZRS93QeeaMWC7eS/qfuQj4FUae6gpIiMvi2PS+sXkBVEx54fmghQtYgtAEfDA/Neg2KDaX2f1eGeNqSthOCBvUE3yjOkxwiPABeWvip6E3FxuNMPnnrBHok+xi0HtqHHPl1WaQLPrC+Ma2F2R1OghGB0HvcPRC7YzSk5Z6y6Z7g3Ixc1CMb9JtZdXd4fcmXEIASWmT5tYnZHcvg/luE0EL0x8ZYftbcCbKTyKm/fxUlYr6NdNKoZtRPWnLeqg2UpCYDFvZ59u6nkQyoM+PCBPHk1xgS6jalDndM2HgWkFCk6yq736W+8BSYivPpHuDudwwGg+E9QHUQ+RpJr1zfqNZS+eQe5WH4OWvHtINxZbrVKdsMBTyQaMKudliG13JwL1h0eHWFMT9Vl2i//8y892XpXCtZLeI6HdQvvJVMKOXa2NwLyT3On5h88k7ySTsGJ4yjh0G1g3RVqSPJPmNaWz2SUK0UGQw9x94FkduGQ0Z+ltUTiogmezM9k40htjItp+52Uj21+cROeGfpd9AsrrsouZMTpl7rrCYOLyamlPQWx6bb6NuI+CPCj0vtXJgkMckEWTzvuYvnwK4mLSDet1GNq3S2+dSFQ/fdDebSIs/vCoali8eSIfGyHrDdpz6V28X7NZHd/piw8TjyCa8rkbSNYGfDZpC7YIZefsfzDIPBYHgZ+aQtACfyMkRXtqgQt2keRJ8zKphMv9HfyVpCJ/IilR+hAkrlSDlFubDx+A4oMhRT2aHDfFL71Qn7Zovc7J+GlJ9hJ2ysLnFni5HzkUP5avcLGqwzV8Hkk9cBZZOFpcVw9/QXBDvtpqVfPuHNSQl1ubYAhG0doi0GViWUbRmes5I8vQOe9nXbiT3w/rIfIXBQD1Hqp70H1nQjCeVWdd3nYdKsLWvbfWjiHF1ujBkuCPR4kj5PJQd3w/6ePaRSp+ZJEjRlPvXnz9KQ2bPvCYs2oqd+/1E77/o155nFcJPud3Xg8D13gLkk3ztM9RkMBoPhMCkeFD+eSu/cgVzRyQ8kg6JC4ad1EcI2wySUTw5jHbPZriN4OeJJdrgrNZbCgB1j4e2l38AvGyNhauICSDi1D0btmg71Yzt5lnH4OSnPWhMxd8f0Z2Xpo5lzKCafvOtirj+2HZoN7E5kgrsTI9RVLjwILh9zJ/TbOhiO5pyw6Y5nrlSdYzJZxwWPbSd2w/vLf4CQIVdQja4i6LyXvQ+Vnf5C4Mrx90J2UY5e5sgTpyuTT6XCmyj/DBx54mGI96kP8bUbE2o2IW8ECfWbQd7KxSIh9+Cuh0iulSTvgb3tOrLJuNdBe3a0651QuyHkTBvDne8YDAbDW/MoC6qC8uGqCQ+4ySa+IJ+U+qnJgK4w88BiuZF8dmNglJ5P2PlOryaxOZKzjkBzzDOZeCIoe5smcd1gdepmvXkW51FMPnk8LHLS/H7dv7KTgXurefBB1lVJ5AnVErqNvhX+3TIIjuem25XjOSegTHoHB8Xyx5/cCx+v+EW0VSVPqEC3J+vOjuBrTcBFa/iuyTQ2uNjYdhtkuB5MsiPbqb9/tppio+qpVk2TT/VhX9dLofTYIWnGbPBYAgrH8+RPX0O8Np44jvG1mJTxns53jemab9eu/aE7+4Kp4AyYLZ6v9GMwGAxGeeIFj1G7p4IfETqunRuI8rfWVn/fiEBopSX0645trVDZVGmMabYv2RP/LZVUJjNkF+ZC73H3lutm57XkU3QbqBPbju6Vb9b8RWOuSh35mWLyyePZ+szCbDLtxo4EHldKprrjhftD55E3wG8bYyDlTJodCYX1zIpocjZO6th9aj98uuIXqYQKpF0OVYbmGy3JLzcn8SpVl2njetPkxyG7KJe6JDLp5KIwGvTOdngL5y2eRT5P1NmupkvEfC+S3lH1IOXZJ8FcWkxKK+oG51H3h0nvcFd67CDsbdNeO+cGXHLndeST9ICqdREk1G8COdPHCbIVA28jB48MBoPhLTBJgiWrMJdiY0yMMRdQeYFbxPXaZ7545E2wEM3ELYKAIiLJbLshf7axnPj7Z+ajCbk/k082CjTMIS8bczuczDtNijEjK5+YfPL0yRKPWQeWQK1oNUl66AOOJBROeGH+cMnIm+GPjf0hOSvFrhyvanJHKwu169R++HzV7xA69CpBQqHRoDRC93TyqW5MezIU5OfLtUkS3WQcy8MO74Ok3j2lN1Hj85KMizb0DSAj4k+9DMnzJMQiAMPzy+j3G/n+MPHkxSbk9CzVhSMP3w+mojxxzxsNPP8wGAyGF+VTuPGAgcHEfXOgfmxH6sztTuQTdr5DIsR/YA/4e3McnCnK1VVQSsF0tvEcxkz4On9tiqsR0sDT8lMUf0zbv0CUPfJmPpNPHn8htcngtUVfUImaUD15ro+R2oVQ5XidRtwAv2yI0m7k4/bd8ZxMrraSUjUp7z6VJEioIX3AJ6yZ57cTjQiEW6c+CfklhcTS83PkwiCFjnZfl+ZD6kvPWMvtap0vb6JGsOuiFpC7cI6NAbMJPEr5hPMDlpqePgFJffpQ2ZWu+mISyvtK7+iaN4Sdjf0hf+0Sed9z8MhgMBjeRD6pcqkCLTa+fdqzFCsLU2/32FSuE9NOloGJkrw7tHOYmbQIikpLztmPyChzpjnJS/VmRUw82eZVAfDiwk/OqtyRyScmn9xqosSbPPVMGrQZdrVgXj28BaYqiRP/HSJIqPAW0HH4dfDDujA7JZTFbO/7pGqX9TpmOQHbmuolnj5EdbttcTyx1C/CX3SU8IBSRtUZQ9Qph+oMPctDXfw5xxa5qNCJ+RfiazfQy+3iz5fyybch7O14CZQeTfZoA2Y8t+zxI7QxFYQbnX8tNhv3xtI72853x997Hcz4PwvPPQwGg+FNMMr8QJEstd2oq5vKVTBHqh3bVuRI4c2JhLpp8qMwWzsfaixUZmNF5EkiR8J/J1gEVOme7XFQy8vbDbuG1U8O1E9o5XI4+zjzFkw+eWhCKtU7eAzbORl8iYH2UgM4PHckisL8ocPw6+HHdeGwP/OwPlEqAgrHy2iu2MfDdoLdf/oQfLvmH+31rpPd8YKFoZ8bjxMST+hrhQ/7XdOfp7ag3N3OPUiSgg3LYU9gSzICP9+JOKqAqPV8aRHgu3vsHFpSAEeeeIiUZEzCMAT51AD2hLSGktQDNqo/BoPBYHhV3GWxQInBAPfNeMVNOt+VhY0qKUr7/P2aUtMmcKDqVfmRqUweJH4ZoKS0BNJyT8G2E7tg0v658MWqPyBgUA82HS9L/sW01nLxUBiUMJ55CyafPJd8Qo+jUm1yfGzOm0IB5NUPfijURqlpZDCRRe2HXwffrf0XDtgpoSxQWSkFEVSS1FMkFCqq2g2/xu0nWtwRQelwvdiOMCNpkbXDHXubuDTxZMw6Ccm33ixIEt/zrcxpLNQfn36ovTc+L55JPuG4FsVvhN0tWlpVTwz2fqolvJ8yB0V4tOqPwWAwGM5yLLPup4veT24d/2uf3X/QZZB4+iCRao6UT/gVGzl9tPwX+Gzlb/Dlqr/gY+37lxd+Dn2nPQmXjrkNAgZdLrqpRwRxyV0FtjA41g/Nfg1KDKVsacLkk4deQC06jk/fC4GDL6fx8vYHXxmFi84DgaSGajvsKvhm9d+wX5t0dRLKYnFM5tnsACAho6S3eLyy6HOq/Xb3sjs8h3tnvEheT4psY+WTi8JC9A+c+PpTSTxddN7Jp3gs5/OrD1mjBnlo8m3Syaf033+QRuNcaseQ979fE3rWDt11O5iK84XXGs+PDAaD4ZUoKC2E+2e9om/wu6W1ifbZb53yFIkVTOby3e6MRrHhPmTnRPAJa26DFsIDN6ypqC6JFKQTVlF4XFf1GqouwXsjYHAP2H5yN3MXTD55ICsv/Z5QRukT6boMtJqkqNyLutUhKeQvJjJ9MgvWf4e6StRUeRsy8xHae/RrAq2H9oGvV/8Fu08dcFyOJ1FWGaXMyFsO6eWm0lt78gl3cOYkL+NnypWBhGBpMREkOXOmwM5GTckMWZBP5zsBbwQJ9ZpB4ZaVHlh2ZJLm7RYwFeTAgav7UBljvB+TTwyr8im+1kWwyz8YCreupWfAhAG7ycjzEoPBYHhRjmWQpMxcLWZuNOBiylPQ0NvX3YgXLef6YvVvet7j6FxRpfPCwo9FXkYle7ZgYqnqeVZryj2x06Dqescb/Ew+eQxwoijSEtTbpj7j0qQIGVxH+AsWPSoU/AddCr3H3gvXT3wUuo26DZrEdRGEVL+mREKdt5amVI7nD62HXgWfr/oN9pxKLtcdT9U8lyWfPlnxi2eUNUYEwR3Tn4NCJDYsLAd1WRhLiSApPXEY9l/WA7b71P3PurCh583u4DZQmpbqeX5P+HwbSolQyF+/AnZe1JyIhvjaTD4xrJ5n2Elyh28DyPj3V6H+Q+KJyScGg8HwIlg73xUbSqhiAGNov+g2gmBwJ++nqFYwdveMCsknzCezCnPgsrG3u/0m+4VXPrUmQqXv1Kcgv6RAb3zFzxOTTx5z8TafSCA23jVrb2UnushgqhX+es2fMP/QSu16psKZojzILS6AzMIzsO/0AZiUOA9eXPAx+A++TJh7n4cSQuz8IMy2tYk1PBBaDbkSPln5C+w6tV832KNJoswYY410y8G9RCdBdzYcR3VZVChMS1pY4QLEcBEgMWgshmPvvGYtC6v133RiQ7Pxg31vBFNRrig58jTyCXf4tPv/5E/fCFJPjS0TLwzl+UT3g/Yc3Hk7GPOyRdc7Jp8YDAbDa6DK06jKhDrfLSPiSahb3Cv2rxPbHtYe2yK7Wzuo8NCO7Sf3SBNxtnA5F+sXJaBo1P9i2HB8h65+4meKySf3nwylF9FP6yKIrHGl2lt86Mh0DVVGw66CsK1DIKMgC6pyoH/VG0u+grraRIk3JMpba9XQDgMSR9ZabUmM9WsCQYMvJ2XTthO7dRJKtBwVqqcvV/9BhBWZdbsh+aRKGXHH5uYpT5BajjvcuSYxYkbjdw14G2ZPHAEJ9dD8u2GFbeHPD/lUB1JefkVLuD0x2TaRmsuUnw0H+95MRNt/U8rIcBvyyVcpDBvArubBUBi/WXqf8XzJYDAY3ph3oTKoxFgKt097hjbUa8W0cSvyCX2Bk7OP2NmN0LmZrOTa+H0ztVyhLZNINZH/ylLHn9aFS8KP4wcmn9x5EpQTBU6EWDp1zcQH6cL5udBESLXQkUFwzYQHYEvaTmtpm6nyc1Md6Ubvng7BQ674D84tRHuPACJmQoZcCR8u/5HYf0VCJWUdhs4jbwTqpOemkzJ+buWnNW7vTDqvUjRT58nQtWA0ggnJJ+36lBxOhP09LrWSI/9pq/k6kP77T8LvydPuETwf7HK3YxPsCmhVnthjMOyehbqQOSTWWnrH8xSDwWB4bcI8cd8cqBPT3m0Mx+lzRoXAZaPvgMz8nPI7/rS4ia+/boim8jz3Kil0YUQGwpXj74WC0iJ+fph8cm8YpS8RThQrUzeSrE/3VXIhlr376Ntgf+ZhXW6ozLwrkh7iz0uNpcLcTxI/8w6ugJaDe1ahlrmlKKVTIMloSLUmZyK48AEIb0HtSN9e+g3sOLkHfljbTxvbNlb1kLt1uCCIxef6yY9AdmEOkYDc4c5FiRHaYSuFo68+pyW/dYT5MfrP/GcJdyPY4dsQsicMkwm355FPeF6Zw+NI2ULnyyQLowJs86kNqc8/AxYLz5UMBoPhzcCN8TNFuXDrlCfdwhcJcxvVfa1ZXHd4ZPab8NWaP2DErimwImUjHMg6QhYoILgAeGnhp9S8yu06+bksQqBB/06w7Mg6mQvzM8Tkk5uClE+YoGoZ1BerfifFjo+LtP0UDHswNInrCgsOrdJri207yjmrezXayEDNZsFAjd0zE+rGdNBfX5XOkccVdmRAk3LtxkVlT/3+HQVBhB31qEVoM/o3+7EJddgmVdXp1pKqLfzbFgMvhWYDu9O/14ltJ0sb3W9Sxl0MXICG7ZpEY2owGiq9FowLAUGMnJk0EhLqNhJG2Eg+/aed2LT3rdcc8lYslaVGnkjyGSD1tVeElxYTLAynyqf6kHhJFzBmnwKThecoBoPB8Ob8C4+Ru6eCH5E6rVyaqCHyKUZ0G6ecqV8T8PmnoZbfBFC+EzS4J1w14QF4dO4b8MXq36HLqJtd/pzcbuNfy0E/WfE/ytn5GWLyyX0nP/pqgcyCbG3SuJ9kfa4yydGEFRkC7yz9jogkRTidzXkabWqSn5v/IRFCOFnqhuERQdBr7N3wycr/USnZitT1sD5tKyxPXQcT9s2Gb9f8CzdMfpQ8o4iEkl30sE6bvlaqFAsRYyt3N9zKXLDM5OerXZOe4+6C09o9AzwBuu6uGpXb7YPE7rLc7oIk2w1gT2gbKNoTL1rMe5ryCcnXrHQ4cM01F2yMGe6ERpBQrykUbl/jmWWoDAaDwagy+YTqJ4yl+2D+FRViJXfcKS/ADXrKowJEftSvsZ4nMWFUw4IMLf+6ctx9kJGfxTwGk09uzrxrWerSI+ugIXW5c43JgsgcbSIOHNwTdp1KEqono7FCkzXsKmexWGgir+g8qQRPO7acSIAmcV2oFhlJJyzpG75rMmQVnnFqXp5fUgjLUtbBs/M/EOWJEYF2MlSvmQQjWkL/HWP5GXJxUsRiNsDRt1/VEt66F8wAG5UeSb16guHEYUk+eZjPjXZOhTu2wK5mLdnviVFl36fTcVGeqwRkMBgMRqXAzXSVl8TFjyXjcV8XqTypiRKx6tiVMKqeGzfo3xkWHlrJORiTT+49+SFh89XqP4lMcSnVk/Z5Xln8ua6uEconk8ObztHhiIDCr6WGUrh/5svEzD8z731IOXPC5m8sUiVl1P9G7E6Y7Qz1Fh5aBddOfAh8wgM9aLGoAiID4ZJRN8PJvNNE9vEz5JrAxDZn1mRIqI8eT40vIPlUF5JuvAWMuVkeqfSgssYpoyHel/2eGFV/Jo69+7p272j3EM+hDAaD4aX5l8wvtHUAlSzdRvclBRGXqTEqyo1FtU5L+HzV75SLWvg5YvLJLZMnDdlFObLkznUM77AsDTtALD2ytty1UuV3RrljkJpzHPrHj4bv1v4L/2yJg+Up68FgFLXUBrmzgH5EWGJokjfpn5sGwLMLPoTc4ny716+KgZsyME/LOwXPzH+f1FO+0guJSvli23rU4qEM1JWJ+q8bo2kM2GDcBYGkKd73GccgqXdv2Eaqp8YCFyTRrgOHHngUTKXFWqJt9kjy6cQP32rnWvuCEXwM9/N9OnDzzWAszGPyicFgMLwYyisVj7+0vKS8ryzjvyR2sOQRc7k6MSqPc51r4auqgiKD4Yrx94pqHc7FmHxy1wuGZE392I4u9ZDhzXPL5CehoKSoXCkdkU9mUS6Irv+XjrmNHkYySw8PgAaxneDOac/BumPb9HI9WzNs3GVIyT4OmQXywT1Lo2w8sOXlW0u/pveupcgnZKY9aVKOCdXPqd3wa0TXQYsYV36GXAmiu532hMCJbz4VBti1LhKkyAUjn+pC2kfvoMbD8xZIUmSWwpHHH4ZtbDbOqDIawN4OF0Npyn4uvWMwGAwGxdTJmanQaeQN7JV0gcrZKM/BsQ/3J1sWfdPdxT4nAptWLT68RnS9w9jaxFwGk09udsE+WfkLPWy+rmRyFxUKEVuHietU5qFSPlX7Th+Ei0feSISTX3QbadQnzb/7NYHWQ6+Cdce2OmSGRdQvuucZzzIpxi5v+DpFpcXw5Nx3qEywlvY5fKPdzCywsslOdu7z1a7JZ6t+A4sZrObvXj7hudQOmlQ95a1YALuaBVCSK4inC2eujCbc6b9+qz0mkkD2JM8nXPTzcyCp1+WkZmFShVEl+DaC3f4toWDDSiafGAwGgyEhLVCIfGK/pLPzmTo7boC6nYc1Iz/f26c9A32nPkX5nFBCuYYwQ1WhEEmm5eyYuxP5ZGbyicknt0hSTToBk1uUD5ePvYsmuwtNPukPuHbjBA/uDbtO7a/Au8lMBMinK38V3RUkG+wniR9U6lC3CG0yuWfGi5BXUlDOn4jIEwcG5mpsTPJ9bH9ucjCOqlXqYe2eunjkTTpb7kkTOhFP2rUJGKwl2Sf2CjXZOXQeZNQg8H5FBRp+1R5oY14WHLzj9gveeS3e16ryyIj8mz4bqbI8SP1E3QRTk2FXQKh2nmw2zqgK8XQRqRHj/RpD1vjxTD4xGAwGg2JqXBB2nNwLAYMu1ztqe5WnbCX5oVPYVGhU9He2/y1yzUASKmATpW6jboUvVv8OK1I3QHFpiagI6t9JWqq4DvmkN7iKDIIeY26H3OK8ChttMfnE5JOLTXJGodrRjpUpG6Fh/86uVXIXEQBPzH2HPqMj4gwn6MPaTdZ22NVOfapw0mg2sDt1t3N2vRURhQ9wucMiiBaDyVAh2aL+blD8eKgd3VabHDxroSAyTbsmLyz4mHZmeKJzIRDxZCTVEx6no/+m7nbxtRpfUA8i6/s3hNPDhookm8hazxl7PKfCrSth50X+pPKKv0CljQx3REPICP9Dkk88nzIYDAbDTOvBK4s+o5hbqVw8rZqiJsgXyktQIYaNsqTtSe2Y8n67VKZmK6xAYgLL6iJaQujQPvDSwk9h2v4FkJ6XaZf6ZRfmiKZSka7RiKs8nxEMdWPbW0vvzN7t+8Tkk4vDJBl2vFEtWuT77dp/pGG2eKhdQTaJ5M2YPTMqvEa2bUmdySxRMonm33MOLa2UfCJzci2RX3NsM4zaMxVG75kOa45uhoyCbNkGD5yW52EWcSIvAy4fe6dH1mvXjWkPy46s53JVV4MkREmFk5QAe9u0pcQWlRUXlHxS7+93EWRNniLJJ6NH+T5RR8HpEyGhtlJ7MfnEqKL6yacepH3+vngu2HScwWAwvB5GmYus0nKP+rEdbCoPmHiyAxJCSM5Ft4Ve4+6Gz1f9BpeO6etQpaSXzSHhFOYPLQZeBvfPfAlit4+CJPSvtREaiMZUJl3k8OuGqBohMs7fOASTWsti4byMySc3IJ8EQ2ohZve6SQ+TeqiWC5Tc0QShXaN2w6+FlDNpVCpnkkSZnvBpPys1GuCOac9V2hUCywgbDrgYlqeuc3q9RdncMXhxwcfQOK6LuHEjW8FFAy6BqyY8ALE7RpHxufU1yifQFrMoBfxwxU8eQT7Zjat2f2ANNHpbserJxYDKJ+wiZy6Fo6+/RAbfRPzUusBEiFQ+7byoOeQtm09Jtslk8Liyu1PRkUQkcKc7RnWeDXxOjzz+pPY8GJh8YjAYDG+HSWyEY4yNOc5d05+n2FuV3rHqSeSISDihYunlRZ/C9KSFcDL/NOVmP6zrp41XCPn+kiiBjMPRx6kp1I5uB1dPeBB+3hABG4/vgBJDqZVzMlt0CxXVzEqVQG5OS4AmA7tpr+Wi/ltarnqNdl6ZhWe8noBi8sktJjnBrq85ugWaxHUVZmsuMLHUjmlHbPYbS76iB7+iG4wmBO1z67WvTq53++HXwf7Th+xeT/g5Cc8i/HnqmTS4fuIj2iTVXNy0OGnhmCC7Ht6clGGPzXlLm+QyaaISfkcmh59t5O4p4Bt1DsZ3LgIybpc7BjjOY/fOsHZV4EDBdchkYykZX+fOnQI7GzXTklpX8h5qBLsDWkLR1lUe6G1joXM6+b/vhL/WBTV2Z7gb+bTDpz4cvOMuMBbk0PPLcxmDwWAwVC4xYd8cqBPdlvIi16hKcQ2y5a7pz+k5vO2x/thWkc9S1/PmpArqOOJ6LZ/8GhYcXAU5Rfn2jiqVXAPM9ZCkumPas6K0z0VL75rGdYOVqRu9viqFySdXT1al6S9mTn9s7O/UM+nCsNpttIlipdOSu++R4dYeukrVWtqE8dCsV8spdhT5JLyeTPDm4q/od/1kV7ey9cL0fZg/vL3kW933CT2iHH22lSmboWH/i91e/aSuBT7EKGtNzzutK9E4OHAhaNfEkHkSkq+/Drb71HGpJHu7TwPYExwKxTs3eh75ZLFQB7+0T94hFQuTKozqPRv14cC114Ax8wSTTwwGg8Gw5hJawHS6IBuumnA/qW4udGWKy+SIUa3gyvH3wZmi3DI5okXL80qg79RnIGBgD3h8ztswfNdkOJZ70q6szlwNXySj9FGNjR+tN7ZyuTGJCaUu5L9siGTyickn90BhaTGVUrnKQ6Xc+7uN7ksSQkfXByePrKIcKoXDm8t5VzltwtYeysEJ4x2asana6g3Hd1B5nVBetS3XLQEJGD9pYocM8870RFEbXIHyafPxnfR77k4+4dgKQ79W8OemWN14ncknV4Iwus8I+51Mxl1JeUOG4z4NYU9IGyjeu9VDyScjHH/rJVKxsOqJUR3PJySfknpdDoaTKUw+MRgMBkOHReYT/2yOoxicySdpNo4G7NFtYUbSYrscEUvlUGCw+XgCbDuxG0qNRp1zwnJGbF5lqmaHbiqB1OI89IWi7oMuItSwBeWrWq5585QnhTWMF5feMfnkJqx6QnoiNBvoOiQJMrh4w3y5+k/6fGW9hZA8wmPBoRXk8I/kkqMOEKI+ujVNFK2HXSWutcWefFK+VzixvLr4c1I9KeVV2Uke/1vvlqD93iBFZlVAPq1J3UpklruTT3Vi2tF4tB1+DRzMStXPmcmnCw2T7BpnJEKnOHkP7G3TTktqG7hWgu3XmEoA97TpACUHdnom+WQqhdRnHhPkE3lcseE4o6qeTw1gf/cuYEg94IElqQwGg8E4JwJKWxiSs1LIA9elTa//I/9Z3Re4XxN4fM5bOjmk8kPVOEo3D1c+TmaznadTWYJJ/U458knmjFgd8+S8d2V1TBuXIgKFT7IovduRvlcKLcwOz4fJJyafXOIixewYJWpjXeghwnpdR7WrJn03wALvLvtO+9z+Dj2VlD8RdrnzCQ+AFxZ+ok9O5Sd2ZLSPQPCQ3lX3vApvAX9t6U+fryLPp0mJc8APyS9XNair8g5Da1LFvbv0O92UjwMCFwAulLSLY9S+L4Fj771OhtfxdZq4Vrc1X1l217YjlBza63kJNi7ypSVw6O67xfj7NZZqLyZXGFXxfGoIiR06QElyIpNPDAaDwSifU2iLwwfLfxKd2ryQeNKrUTCfChP+u+2GXQMfLf8ZirX4y3KOzTowjkZVlCNFlGp2hcfYvTPJe8v1yCfpe6yNS8S2YXru7I0iASafXJ1Nl87+6IWE5ILLdFGIDIIbJz8mannLTCgmk5l+lpZ3CjqPvFEYgVdUExwTKmuDQ2Hq/gWSKDKWK7vDST1s6xDt96pIEuHvaZi8b57OLjtaKH7ZEC1vfPc2HMcxrBfbAdYc3ez1JaquBuwahwlr3rJ5sNs/CHb4aQltbexw52qlRQ1gT/vOUHLEAxNsnAOKiiDphtuE5xOX3TGq9Ww0hN0tQ6Fo7y4mnxgMBoNRjvz4P3tnAR/VtXXxKEQgeEggSAulhRo1Kq/u7u79qq8ur0ZLqSsaKN4CxV3a4tIWKBYy8RAjCTHiLqPru2efO5NJCJ6M3T3v7V+AQjJz7znnnv0/a68tHg47cqKUvXh/j+iiffwRLvMoYQszqgs6/nwWbln2JCZGz0ZycTqpkZpAopOALQJcwYImXe9ahE8WCTXOmHUV5YuuBp+sVTm3r3imRVEEwyeGTy5D0kUZVa/pFxJM8Xa2wsZaOqfcm293/XxYiZyVTovXr3GL4fVT58Nqb+1lmYKSC1O6M2ddi4KqIptJtv33FH9WUVeFqxc/oA7S3sc1drpMORv7SzJarKsVC1dtQz0tkK5YG3zCoSxmty57qlVOFzhaM0xU8mWsLkf6zTdK1U27TlTmJtQ3rpRgi1LAxNMHQZ+d4rHwaf+l11K3O1KdMYDiOOa8kPNUwKe4buGoi/fAklQODg4OjlOGT8KvSG/Q47blT1PFh8uIBVqxnK5pnhWmfM6uBJyE1+6F827DyB1jyMfJYOfjhONoftTcasUeUlhfpbUVWJW6Ee9s/RIZZdlNhA/W7y9yO1vVjZIv+hzVa9ixIcCTsEgR163n1KHkT3UkT2KGTwyfnH6D5iSsINM2Z08cIWGkiaMsQl2nnAPdoaQWVUVGtbZ3bsJKXDD3ZinDFBLMsaEEr6QpuJRDkkn2mFC8seWzJt5RVBNsbpRRbsn6F50nDbFN4GOXoPXArcufRL2hgb5nc5mmeMUV7kev6Re5/wmFoPvK556TuFydJ+zz5ErwSSSrZb9Nhc47QElog+1gj+uAJ1kCGIiE087wePgkPJ907PnEcdxldx2o7C5ewKc4hk8cHBwcHEfO2eYnrVItRSKkP647Qyfl/VsbGoncytpsStiaCHP1M2ZehZc3fITf0zejvK6qCSw6HvsPq/+TVXRg9fe1vkRXvG0H9+CzHWOoeZX3OCW/+zEEk2Pm2ppTNYc34rUybSMCJpzuUgCw8b3InG1m/JIjehIzfGL45LSwEtzn1/+Pbo6tXtSJ1Na68AjFkN5ggOjgdXhnOqOEPSYzimpK8XvaJryw/n30nXEpvMaEqYtWuA0+BU4cgLUZfzW5x/aGc+IavP/XN8c1QGUpnzAwD6cyPVtNrfnwxUkoszzh4SDKGs/57UbkVR2SJwy8AXCdOSzKSMsKkDL0fLXLmosCD1X5lNB3ABoOeGjZXX09Uq68npRP9HlZ+cRx3HMjCPGhXHbHwcHBwXH0pDq/qgjnz7nZduDu/vBJ9XESXlajuqLL5LPx0O+vYGbCEhwoy2kshzuJ7m0iNzOo4gB7A3KhCorcN1PJNZ+QwoMxPWRZ37heNnGBtWytObwR8Kq4pgznzbnJdcUFSt729Np3yKZGq/OE4ZMrL2LVRTjntxtU+WCEkxchK3wKw9TYxi5yzcGOgUzhDl9MxCIlgM+dK59TFi91MRnVGcMW3EVySvuFyx48Haouxtm/3WgDVkcFZNQ5Lwyh04YiRlVmkYeU3eIklVAmPP7nG6S68nX3tqjKIvbZjtE2Y3WGT64SFnomF/3wOZXbxfiHuC7wsMKnPsJwPMEz4VNDPTJuvaXR84nhE8cJ+KElkeF4EsMnDg4ODo4WQ+QX4vX5jrEq+HDjw23R3EmIBUb3QPDEM3D14gfx/e5JiCtMsX1Oa8WKNQ80mU/cQFvkaCJvFNBuyf4/KTcTZWleY3rKsr6xoZR7+qsm4uK9dZo8mLrAt1S2Rr7DyuvDv7+TeaZL5m09MWT2dThYka9JqxSGTy4Y9m0o12RsRcCEAS7Rjc0KfsKnXajW28pJ35JpmrFZq0x7ozizyYK9+XH4emckLp1/F77fNRkiO2x+DYyqd9SK1PXwGdfbRuGPKWtUFqzbVjwj/Y9Uw3b7Fp7ivaSWZqL39IvpuvpGRrhdbba1jam3WgIprqcVtPEGwMlBqj8jAY+G9AQknXEGKSd0Lg+fgpDQR0mwUz2wtEg83I16ZD98L/YJBZoPez5xnEgEYf+QM6HPTmX4xMHBwcFx1MR6X0ECuk89Typ13BA8iYN8YZly7m834O0tn2Nj5nYqgbMXFFhztaa5W9M81hpWEYDJbD7sgFy8Fu//A2fNvFoCp586qo2qwg9TYdlg3tgwAmEtla1Z8+cdOfuoEZNrqp/C0X7iafg9fZNmxTUMn1wQPhlVSPLp9p+k1NAFurFJ1VNP/N/699VaXssJdy4wNQNRQvEkQiil7Bcxo9mqfILy896T9P1436ey2IsuC83HjPh+VhO8GXGL4D02XPWIch1DuhO5F1Ll1RP3r34JRnH9TGZNd09wmTAayHTfYjEi/8O3pck4GYyHuHxpUUJ4H9QnRXkkfLLAiNwXnmgsu2OownGcIZRPKUPPhSE/k6Ayr3McHBwcHEcK0eHtwd9foeoKtwNPkRFoP+F0fL97CgqrS5oahx+np2xz+GQFQs3L86w54R/pmwkoHXcDqLE9cPOyJ6lxlLmFznciR62qr6HKGplDu6L6KRQf/fN9E79jhk8Mn5wHn1SAUNVQi6sXPeAyE0fIHdtN6I8J+2YfteXlsT6byVYaZrItQnqjoUVynVqSKeWXx7sgjQtTBvPFSCvNahE+WR8Kd6/8P7quPuPdT/VkPZWwAqil+9fYSu4YPrlAqKqn2ugdiO8RRokrdbfzCXFxk2u1nXzsvx4KnyzIfetlCZ982Gyc40TgUwBShg2DsTiP4RMHBwcHx1HBi3gtS1krqzZcoHLlxPKLPsr7jsBPu6facjyRWxiaWZgcL2SQyRgol1+6f62S29bYSs1ELii+f2V9Da5YeO9xl8l5K9c0dOr51FnvsFzPKl5QNrLCqNwV4ROpuJS89spF9yufvbpJ5z6GTwyfnAafxCv2UDI6C2+kcT1dBnj4TeiHiBmX4LE1r2NB8mocrCho1t3g+OGTVYppsBqUt3AN/kjbLM3mfgqB1+gudC2aw6Imv1cWLlEv3BIQs5bc7S85gB5CDjs2zG1boVq9rc6bczPK6iptJxJa7JrgeqHcA4sR2c88jigvXwmcREc5V+6wRjBGmCqHoS7qbxU+edJYkv5b+SM+JPgk7oWOARTH8SgClXEi4FPadTfAVF3G8ImDg4OD46h5jvgqoAKZXgvjcTey96D3OS4MF8y9FZV11bCIqgqzsclns4c89p3qmgAn5SWMv1elbcBLGz5C/18uU3KXvmQn07zBlHh9t/tnm1LMaityVHgzLhw/7Zl2mNG5NbcUf74hc5tLlt5ZLWRCJg2mEs0jNcdi+MTwyeHwaUrMPJcBT/Z1ql5ju5NRuDB/E2bob2/9ApuydqBOX2+nzrTYlDgmu44ExwtHrB3zKuqrsC1nD4Zv+5FAC9VPKz9bKqHCCcJY24DKssBwLEr+o8U6YKuH1LSY+epJhHudRhzmv6VM2BHbRx0X9ONwXAjIUbNjA2I7dlWS12A36ugVjLiQbqjesoY+gygd9KQHoXgd+uknMhxn+MRx/HOjI42ZjHsfgMmgl/5hvM5xcHBwcBwpj1MrO778dzyBD2Hv4U4ASoSodNmUtb3Fxk3WnE5PNhNNy+qEvcnuPB0+3fYTLp53u5Ir9ofXT52kefjornh540dSIGCy5nryWu1S/k23KefI6zW+z7GvlZIH3r7iGfKiasm0W3zPnMoCDJ59XYvCBVfw7RWw7WfVJsYKzRg+MXxyajz8+6suW6tqM34Tg2Z0dwRMOB2XLbgbP+yeRF3mDEZTEzXUiSax0p/J0NhRQfWHWpW2Cc+uexf9f7mcQBNJNMeF2fyoBs68CvmVRTaj8SZQQIl6QwPuXfXC8ZfxuWqM64WeUy+QRuMWPol3mRD3wlCL7Mfut0EOd0iwCcYIdZZfR5QtWdYIn4ye8yAUn6l80VzlswYxUOE4wbK7dsh7+79UusnwiYODg4PjaPmLyHkEEIkuSETYtAtpz04VC26ifKKuckpO9fqWz2w5hrEF+CT8Zum/Gy1IKTmAyH2zcOPSxxAy6SzKDWWO1hQYnTHrKuryZm1aZc0Pqxtqcfvyp+nv+Eb2PbrySVxLJfcLm3YB0kozW8yDrOWCT6x5iz6Lq3U2pzxayfGFb698z6YT9lFm+MTwqfVuirJg5VUV4rRfr3BRl/5Gauujqo5ocRFlcaO6osvkIbhv1Qv4JW4xDpTlNPWHOoGNu1X9JM3jmko5xZgQyjABknpMPV/5ud3g9WMw3twykkzKW6L04hVdkECLlTurnqzlhfeufp5gGj/sXQtwVP65jFRPOt8OZDTuDqonYYauU03HS379VZbdifnjQacw4jPV7tqM2OCudqWGDFY4jl12F+0ViKIfv1DLURk+cXBwcHAcLX8x2ZRBD/7+MgEVdyq7E8ojkX8OmX0dcisPSVBkPhw+CfXSxswdeOzP19F7+kWUA3qN6kLVJd52lSn21TO+4/tiXuJKqfYxN3bDEy/RLMqqejo6fJL/Xaiz/jm4u0VGQOIF5f+fbx8nRQouBJ9k/hxB16PPjGHIrSiwVQxpgnMwfHLNm7I2428ETDzdLRarpu8xXLbIHNWJBtSAmf/Bixs+xOr0TWQo11KbzkYD8iOfIth+rZ4mWF96g4HqZYW09cpFD2Cdct2sEtGWruuovdNUryf3OIE4zGQ8Ui64vsqvZycsa7G8kMPRoYxftcOdqb4aGXfc3qh6coeuat4dVC+qYEqyi8ePajQc96CxJT5TQ0YS4rr1gs472D3AIIdLwCcxXkpn/eJ5Rvwcmn1mma1eLULdSod18qvZVm7dbO23WBqjhWeD7cTedmhh1MwpPgfHkeaZeM1NXAG/yH5NFUAun9f1IoDUTnnfViuTlsCIeI3fNxNeP4bAa0y3JoKJxtywWR47VnrzWr+frfROeaWUZKDvjEspRzs2fIog+LQ5a8cRGYF4/bRnigrDertMTk3vRfV9EmPjj7QtjeWNDJ8YPjnlpig73OH//EBlZU2JsbuVhvWUZYOju8N/fH9cOPc28m4Sdb0NBn1jEwTzydHe5mqo2oY66I36Fo23xTUVks7rljxMC587Go0Lai+lsGE4Y+ZVKKgqos9laNYpkMMZ8MkoVU+rF0HnF0QKIvdLtoPJjLvwq+EeCZ/EamGsKsf+884hyOYWYJDDBfyeghHXuQdqtm1k+MThESFLqg0qbFLWeFFOKs8E7YXqR3xZjvBn1iBTfovFpozga86h1RAT4lBVMc6cdbUNgLhV7jG6G55c8yb5OJmazWWT+vmSi9PRZ8YlJ9CVvCd6T7+YyvREpY99LmcymnHPyufhPa4X/Cf0O4booTc6/DwI0YcSjgM+hTVCNZfzUe6BD/7+lq6l0cO8Vhk+udFCVV1fIyHJONVY2p3Lw8bLBYQWCmURE6ZzHSedidtWPI3IfTORWJRGZXInU5ZnXfzkoigN66z+Us1P3MRrR24UAicOIAWRO15Xet9CsTWmJ97a8rlNsqoVmaYrwyezMohNDdXIuPl6JVn1d2tvm/x3/kufx+PgE6kt9ci87w76nAyfOI5vTgQgod9ANGQkcqc7DjcPCZnMzQCSBcoeqqoU+uxk1EXvROX6tShbOBcl0yNRPOEHFI36AkXfj0DRt5+i8JtPUPTDSBSP/RrFk8egdPY0lC9fgqqtm1G/PxqGooMw6euafX8VSrE/JYfGwupb++5fX1OS7XbwaWwogaK00qzD8nBrniWAiQBUx+tRLD16w6jEzvoSHlCzE5bi0T9fR8+pQ+mgXTS1OtZ7O/e3G1FYXXLksjsI0/dIWxmga17jHrhq8f2oEJ0FNVLWz/DJpU6jpOxQGHb3nDbULUvDjlabK0MuGNSxbkwoIpRF7ck1b2Fh0h8oqik9vCyvebe85jXHdn/Hvt2n9c/tB/rwbT8QABMwzC3hk1A+je+DdpGn4a/s3Tb45FGAwF1DqJ5WLYTOL1gtX3PXRNsfBx54CGbR1cvT4JNZlt7lvveO8jl9GT5xHGcEIPXyK2CsrpAKEV7vOFz9MITWblXVJJQFzWCTsfQQ6qK2oWTmDOR/8j9kPfog9l9yOZIGDUJ8j57kVxjt1V4Jf1or93n5qOFtF+LP/STI9wpETEBnJPbti+Rzzkf69Tch99X/w6Efv0XVuhVoOJAMs7G+CYxqBLnW99t0L8z3kcNjEm1lwG/L2UslYm7pNzs2DNNi5x8On+zy1gVJq+EnfKJEF/JjdPWzduu+fskjWJvxD17b/AkGCWWY8nPIskXJ/Y/2PWwNr5R87uWNH5Miqzm0seaK4s9f3vAxfW8/qxDC5aqEwhA67XzsO4qCi+ETw6c2A0/WmteZ8Uvs5JnuVx52/PdX7VY3uispes6cdQ3e3foV/s7ejer6Wns5FC1ygq6TyukEr6tQQ1XUVeH8OTerLU8j3KbrhD3As3afuGLhvajR13GXO1cJYcRYU4aMm290e0WNeP+pV18PY1WZRyba1PFu3gzofAIZqnAc95zIeekZ5TEkfGwYPnG4cIhSOiqnM8FsB3pMlSWo/ncrisb8gKzHHkTSgDMR16mbMr79EOXlo4S3+tWfSq/3eQUqEaRGsFqSHWz7dePvrX8nkBSCUcpciaLvKQGV+J6xAcGID4tA2jVXIu+9N1G+eA4aMvYr77GuCYgyWb2iWmgWw8Hh1vsOJWr19fjPwvtctoP5sZQ5t694WvXStRwGnwTgya8qohzOmmMdCz6J8J/QH4ETBkoxgpIHklXLceRBfpHSDL37lPOwIyeqBUWW2VYNU1lfjWsWP0C5E72vSFeET+FU6USAT+R1GihVZvjkQvDJ+sB9YcMHtECJSeZukORkgIrN10osysoiFDxxEK5WFovvd0+CrjCRFhJbPbDp+MvM7Dso/JG+Be3p1MF1DOdO5nqJSfrD7sly08YPdZcBGhXL5yE2uDOihZG1t/saWYsEIuWCoTAUZMmTaU9LApTPVLNnB2I7dlcTKYYrHEc3HBdqwKKxqgk/+9dwuPRBiNmmcDIU56JyzQrkv/8WUi8fhpj2IYjy8sJeJWRpeKD0JvRuu7kjI5jUgxJueZGaKrFPP2Q+dB+KJ4xGXfQumI12IMpsVT4xgOLwlPxO5iGj9kxXfZHcT/3UZfLZiCtMaZKL2ypMVNDz1tYvqKLleHIZvwl9Tzi/9bH63o6Taqyvd04gct0cVls7pYuX7lAiQkVHdKvhuCvCJ7Ui6Nl179pgHsMnhk8Og09iwJXUlmGoUOiM6aG2u3QyfCIiG96C0VuvU4Y4Vg8jKyW3eTEJY7jRXcioXJQf3rf6RfwSuwhZ5XnNHC6PPkHtZZevbPzYVm/ttj5aynXpoSyi0cpiyqonV9nsgzrcHbjzVipT0PmFINrHnVUegUjq3x8NqQkqfDJ6HHwyFOZg//nnE2hjwMJx9AiGzj8ENTvYbJzDVZ9BFhtwskCPmn83I/+jd7H/wosQExCilsv509pu695o34nVpw0OS8QBjHfHxk6qorOojxreHWwwSpTtxYf2QuYD96J01mQYctObekTx/eXwkPxODOiYQ8kInTq0VZJtR4YAPsIGxnrwbQ+fjHaH/KJqxS+y7zErdkSuJ/6eiBPJx+h7i/xwTE/8d+MnqDPUU37XHD5ZfX/Fa0zUdMphbZ65LlwJdP6cW1BUU6aJ/I7hkystTsprd54OARNPb9Ku0tnAgwaGoNlCmSQmMS1EvW3la22nJLKW5XVR3kMv9JtxqbLgDMeajK0oqSlv4g9lpe/N/Z/Ef8sqz8VZs661DXDX63Zw/HXX9//+krLgNmjGlM5lwyi7BZHq6Y+lqtdTkAf4CAUpCUtXVP+1Wd38e9jpswDWxgZkP/W46lXCgIXj6ErApNMHwFCcz2bjHK6zX7QrrRPrtKEoB6Wzp+LAHbcgtkMXtYzOTwInofB0heeS9+GqKFmy114t0/NH0oCByHvvDdTu+Uf5nPVqSZ6FSglFR1na4xn17HPJ4T5z1a77tujy/cDql0nlIvMn9+hm7qNafly16H5U1FeRAthobNqVTTSLqmmoxTWLHyL4dDyd2o8nd7SCKqtNS9DEgfhk+4+oVzumHymfFl8r66px8fw7qGzQ5StbInsjUPlsLZURMnxi+NTm8Glc1C8SuLiCLHNcL7y5eSS+2z0Jty1/Cn1mDJOGcD811uf62JfNtWG5GS3SZEbXmX590fzbMWL7KPybG0211LayPLOk8Db4pLzmJKwgo263NPqzA3FiAZ4Rt8hWfsgPdicGjTFlM2yoRcbtt9BG32OUHt7BKF84Uy0z8rBxJhSmyucqnjRGLTvh0juOo8Enf2Q+dC8sZjXZ51IgDhdZw8RLn70fRaO/wf6h56v+Td6NCic3K/9uBFFeiOvcHVmPPYyqDath1tc0HoQQdDMwfOJwL/hktvf0XUx7ee9I9+m6Tc2vxoUjZNJZstmRMiENJuNhDaCsnsUi3/Ie17tVcj/rwbvX2HBcueh+/JG22SaNPPIaKd/L1Ji5yvvo5T6539hQjN47jeETwyfHhlCzPPT7KxLsuIDiKejngUguljJoQZnFr0VHg7e2jMQVC+5Fx5/PlO91VBf5VdQyt5FiS3Z6i6AFW8ouhT9UN3SePAQ3L3uCWnamlWY3rcpTrqfRaMITf77pni1OmyxKPdH3l0txoCynUenFD3anwiexfFZt/oO8NDzLP6gdikZ9rSo9PGycieRF+D7t/FtJcEJVZQBDFo6WQSz5PY35XjVENnLSy+HcPaK1W11hNgq/HYn9550NHZXU+VOHOlH2rfMNobI6d/QeFCWuOt+Oqnm5F+I6dCFvqKqNq5TPLpN34WvFEJjDrQCUWo0hJrBIuAf+eqX0IHJV/6EW4JO32qHug7+/JZ8lYwuNAcTnK64pxeUL76FOdCdd8WLN8X4KUX4dgasWPYCpMfNQUlthO3w/Wg5EYKMsF4NmXuU6VUTHA9rGdMP9q16k3NXTq1sYPrnKpsJiQUF1MU779XKn1wNLY+tQXLrgLpJYWtRFxf5V21CPmENJmKwsCE+tfRtnzb4GARNOV2FUZ5pE9pPe287o297n6cTUT43/xqa2GtvD5g8VNm0oHvnzVSzdvxaHlGspXmLsREy/2G19nryt10m5ns+sfVea6xl54+X8ULbC+mpkPni/x5VvCR+OrOeeUz6jh/k9maXxp0hejBXFSL38Cun75OO+BvEcbVQeJDxqvIMR17kHanZvo9Ifhk8cjjvcMDWGubFznbGyGCXTxmP/uecqY9WHusvJsjrppUTQydd91zN67z4dbJ9FHA4Ib6iY9h1w8JlHURu1vakflLVDHo8ZDreY12baw//f+vdt3dfcJhdRlTmDZ1+HgqpiJS+E2v2u8fNZvZ9Wp21C0MQBlJ/JXC+iSQ4obVt62/6sUeHUU0KrMT3I31aIMVambkBVQ41ddYvZVtnS9Gc3ek/V6uvwyB+vkWJKGJu7DXxScuY+vwyj6yuVXYd/ToZPDJ9aLyFSb8SmzB0IFBPWiaTWthAok/a1zZ9KMze7mmUJopqRKOVVWF2KzVk7qPvAnSueJZUOdSSwqqLUFpr+kf1sHe5aVYlEpFxZtEZ1ovd+9m/X48O/v8Ubm0fSwtfWpYFtV2utLtrjemNpylq5ASW5Kz/InX0CXb11LeJCuqvdfDwJPrVHxk3XwlxbIT2SPOremWxlK/kfvo1Gk3gGUByN8EnnJ8ZDAFKvvgrG8iICluSzw2sfh0OSVOkpKICnhC1GVK1fhbRrrlbGpa9UOnm5X2ndyT+TApXwRnz3nsj/+F0Y8g7InEAkozwvOdws6V6ZulG1AnE/+w9RxjY/cbUtF7H/bAZlLhIAsggLmV8RPPEMUjDZQyYJnlS7FvIU7qHmibKS5ZrFD1IeGVe4H3adFI55XQ3kCSeFEiN3jFWub1+1YsY9rrPV1L39hNOw/sA29foyfGL41NY3Qpkw3++eJGtbnQk7xktKLRaHBUmrjihxNJlMNtJsVr2VrC+9wYi00iwsS1mL9/76mup0O/w8iNRJJKMk4/KwNimDI2M8VSkkfp5YgMSklh0Y3FD5NF6WGQqZrlDGWTs7cNmdE0MAGYsROS89p5Y7eFoCEISkgQOhL8zzPJNlVb1C8HDjasQEdKL7RwCKwQuHVflEHSsDkD/iQ4heYo0qFF7/OBwEn9QudvrMZOS++RLiOnVTxqS/VDr5NCqEtDIvreV4Ar6lXnIRyhbOVq6PgbvicbhdrldYXYIzZ11tO5R3LwuQUNy67EkY1A7tTQCQyUBBAEr5qCtS1xNMajehv5L7dYTXj8FKdFBC+fWorpTf9J5xMW5f+Qy+3jUBO3KjUFFffVgzKdNxKICsoGp81CwETjhDyfv60s91F+GBeL/0XpXr+/XOyOMqL2T4xPDplEKU3OkNBty/+iWXgE+iFjlixiVIUv2ejjQBrIuCIM5Gm/mcqYUSvTrEFu7HtNj5eG7dezj7t+tUGNWtWYleeItleif6/qkbX2RvW5eEVldZOfp+jOmB/24abgNPnkzDXTshUNV/wgMtIQqJYb0oESD45ElJgHcwYgK7oDZqm+dt7K2lU2JdqyxByvnnQRiP6/w7MXThUMe/8MvpgLiuoaj5Zz3NAS6542j7sOscpaqdKpbNwf4hg7HPy4cOBaSnU0cqSYu2hmbgk9XPSvy+HWL8gpDz0tPQH0yzqaBs15HnKofL7kEkKHl98wh5EO92ViC9qYJFlNbZ5+WiGkPkgcKIXHy1WMxqCVw9tmbvxLe7J+KtrSPx5pYR+GTHD5gSM0/5813IqSxQnq/mJsDJrH4vo5p7GpvBJ5O6H7fmpSR6MBrwzc6JaB95GuWTojFVuwn93AY+Ue5K+V4o7lz5LH0ej4awDJ9cg4RnleepJDzMqaDEOlGFiXd1fY0NeJz8Zzu8RK+ouhR/Ze2iLnp3rXwO/X65VHazs4IolQJbO0K4tVH4KZZACtmoKMX8PX2zJkz3XTmo1bNRnrQWfPw2nULrrCfQnrTRF74hPoEom/+LR58qU+ndR+/K+yiUTxpSEXAcPckVqqe0K/8DU3WZ56n/OFwzjAabKtNwKBt5b7+K2KCOqqdg8JFVelosixXPKLomPki5cCgqVy5S5qlc081GPV1Lk0HPEIrD9faRqvH4nxlbpSLITQyxreE/oR+pc65d8rD0BBad75S9sZ7KhJvON5E/Hu/reAy2rdU2RvUQ3qx2EBQeSS+s/4AqXYTdi7t6/FqVZaf/eoXkHh7cXIrhk4vchPUH/kbAxAEnrfhprfCL7AMf5ed/u2ui3aJgblWljb0ySixaokvdkv1/4o3NI3Dh3NvhL8j1T51J8UMLyXg3Xkhawe/pnDk3KItrEcMnp59YydMcfU4aEvucJhUzZPTqYafPvh0R5eWPvI/+59klDaLr3Y4tiA3ucuTkjkN78ImMjv1R+P2Xcvx7nO8Zh0uGRSZSQnGads2Vylj0g86vA2KCuvC8bEmd6Gs1V/dX1vDOOPTlcJj11XLOmlT4ZGQzcg7XCqtnq7DROG/OjTLPcbO8RIgFRK4orGJkHmegOOaBn+jidgrPU4OdGsr62pq1k7rhCcWQyJeEaMGtc8Zx4Wg34TSsydjC8InhU9vfBCEXFCV3zia2ogZXkO2n176NbTl7yUi8eRkdTmHxMKnkmiaUyXyYMKq8tpKkmB/+8x0umHeb7KA3qquqiAq3md5pAT5JQ75wkudqofWm68MnqXoq+ukrCKNqa6LqaafPMvluh8y7b4XZUO+5yg9l8THVVOLA7bdA5xXICR2HGkGI7x6G+rR4Vj1xOCSsHdzK5/+ChIi+1HFUlJcJRWZMO/aja1Hx5dfR1t1PGJLrvPyR/dgDdDgkFVAGGTy+OFworDmQ2M+/vfVztfTOfXIaa+dxkZ90mTwEy1PWOSw/t4dO2RV5+OCvb9B50hBqaiWqZUQ5oFCTuXe1TDjBmC/+HUcPBSPDJ4ZPbbLpUBYgof65d/XzRG59xju3zMxa6iWkf2Iyn/PbDXh23bvk1xR9KAHVDbXNQBTszMflJDFZ4wTN0pqTqIq6KvyRtgXPrX8P4dMukh5RyvsSrTNFSALvyaqocARNHIg/07ew6slFYIWxKBcpF19EHeE8tvSBTpMDkXjGWdDnHfD40ruymZOVJI+VTxwyhOrp4DOPKY8jtc09r30cbXKYYZJqWlLq1KPoh5GIDQqh8ddc5cPzsgX45K1eG29rqWwwory8kXr5Jajd/U+jVxtBKCMdHnEZnlld06y+WHw9nJl8rzvwl+xwrgIdd/KilebYSo4+9SKszfhbzVEsdv6/pwCZ7P2d7HydxCunogBj9s7AIGFTIxpYKTmhfF/WTnq9jyvPtUK0xg58LnT9x3QnS5oGod704PHP8MkZ9Fs1UBNPyLyqQxg48yqq/RXAxzWobbisRRaKo5860eDoNuVcXLHwXqL1S1PWkk8VzM3rduXnEwZxNoXTSSX6ZrvvCWq7+c7WL9Hx5zPpvQh1Fskr3cRM7uRqf3vinN+uR1FNKaueXAVUzPsFsQEhZMrt2Rv8YMSGdEf1tk2eC59EYmKxoCE7FclnD1E7KXFip23wFIwYZX5Xrl0mVU+crHK01R7QKMGTqaYMOa+/gmjydhKm4gybTuW5tc/LFwn9BqBy/WoV7CnrvEjiPDiRO6EQ3jxqcFmiE5NvZXCW1pZj6NxbVHsR92uMRMBMAKhpF2FO4gpYJZynkvsZjdbc0dik6uZA2UF8t/tnnD37euVn9jppxZgVNvkKn+FxssyN/syV4NPYUJwx82oyY/dU4QHDJ2fDJ+X1d/Zu+KtSQdmZzXXklULGKFRGYoISYR7dlYzBvcdFoNf0i3D78mfwza4J1M2gpRK9k4UmdH2sXd3sOiH8pVyryxfeoyw8PW0lgh4Ln5TF9Y3Nn9m6P3A4MZSxZ6ypQMYtN8sSLU0YvQaiOHK0R8MnExnIW1Dw2YeHKw44NAif2iHtuutgrCxRxwknZxxtd5hhLM5D9hMPgfydfIIJPBF80lAXu9ZXRYlr1x7xPXuhfPFM5TqbaQ9Jyiced40dX+krr29Om/+qGffbW7+g3MrHyX6/J2UNMr4P2k84jSxjgiacjuHbfkBJbflhneuO+3o0t2Gpq8LGA9vxysbh6D39YumPpeRF1i7mJy6o6ClBx6guVEkTPPEMdJ9yHn0OH5dqbhVO5YPCz4rhE8OnVg5ZpiZeP+2ZSpPK5aR/qrmc1cCtcWKqX8cqC8GoTgSjxEQ5+7cbyCtqim4udufpUFVffViJnrkFGGUt0zvsz1T4JL4a6EEpB6ww6ntm7bvK+GgK6zyhK57NcH5cuLIgRmDdASln9VTTOffYrMkORNVb1yE2qJM0OfV0+KRu4LOfelxu2snnzcPGoNotRawqDekJiO/RS3qHcOKn0YRVSf59glA2e7rqGcPJGUfbrDkSPOUi6747lDXHR449P9VEW/Uy4nl58iV50geqPeK6dEfZb5PVxgHmxmeYlkvOxL7a0ABjZZG8BibrdeE9pjMS8A0HthH8cHazqZPNV2wgSAgUxnTHsAV3YkbsAmSV5x7uF3ysl3JJ8qsKsTbjL3y87UdcqnwvIYCg8jrle8t8T+Z9J5QrC9EEleiFoc+MYbhtxVP4cud4bM7agTkJK+lnuFbuLcUeP+6ZwvCJ4VPrhhWqiMn22J+vycnhygZoxzFRvEZ3UReJHug6+RxSKL299UssTP4dB8pyWijRszQ1ID+BQVtVX4NH/3idFiQ6MYjsbVuY3Bk+CchHUtZxYThr1jU4VF3CyidnJgpq22Zxepr76nNkBCs9kbSgAmmP/UMvgKEw17NLkCwW2iPlvfMqqZ9i/EI4+dOafwyZ7AcgddglMJYVstE4R9uEUTatMJbkIev+O6lEjDpt8nrTZs+wuE5dUTZvWqOCl7xIjRouqTWR4rchYTtMtRXyQNiqhOI56tgEXBmUxTWlGDz7ejpE94QDdMplx/XGoJlX48k1b2HsvhnYmLkdCUVpyK0sQEltGUrqylFQXYi00izsyo3Fkv1r8OXOcXjo9/9iyG/XI0CoqcT3ETmlzdPp5HJXUR0zbP5deGvL51ik5KLJJRnQGwy2PFTY3vSadrGEZy5zHXtTbiuuh+gO6Im2KwyfnAafzDSoypTF/6zZ10oVkaeUiwmvKFFLKwzChbxxbC+ETRuK25Y/hS//jSTaXFBV3BRGWY6/RM+qGBML2QXzbrV5Zfl6gP+TlH5Kw/eXNnykbAgsLSrDOByRKKgmpaoyJiGsDyljtLNxD0Jsh66o2ba50bzVQzfs4vPVJ+5DQu8+VG6ojbJKjiZqCSVRLZutqiTYY4+jjdYZY2k+Mu9TwROBzw7U2Y7nYVspGgMQ17kbyhfObARQRg2bj5Pa14KaHetRF72Dve1cAED9d+NwWVLm7vmL1Yic4EkP2al8dHf4R/ZH1ylno+e089FrxoXo88vF6DX9QnSbeo7q4xshc0XKF3uoPkytUAan5IYdJ51Jdi2HV+HI6y9Mve9e+dwpQq7WV5SJHPr0X69AcW2ZR6qfGD45+eLvyotBh58HSWDjIfCJvKIm9JPSSFLx9JILkVBF/dSJZJpDZl+HJ9a8iWmx8xBzKJEWgOOtE7aqpcRrZeoGun4+JyrDdOFrZ13EF+//01Zyx/DJWRs1aQpb+MOX5Adj67KjmQ18OxSN/d7j4ZNUP5mR//5bVG7YRBXDSZznK5+Ue5566TCYqktZ9cTRZuDJpCQSWY89YANPQmFJHk+8zrQZfJIG7oGI6xaKiuULVBNyDSt9xGdXnnd18dEom/qTeh0YPjkzD1yRup7yopMx0Ha1w3Orf1KT0jgBF8ZKvyZqYkVfe6igqSfliDYjcPXftU7n93ACWZNj5tJ1FnmjNSiPNEpT8+93/9wqAKS188Cgn8/AzlwdwyeGT61/8acqk0LK/dx70Tmmh5FtQoXLgUYlep2UBSgUoVPPxy3LnlQWgEmIOZRkU0SJa9RSSZ7JdmKgPED19bh1+VNUy+tahnGnsOiMDSXifUCZmJ5a7+s2oTyZDKWHkHLxMJLwaw0+iTK0zPvvUTaoDZ6/QRXqp+QYJPY/XaqffGQ5VjSrEjwuqKzS2qZdub8x/sEom/er55rrczgtTGpXTbGG5r7zKshc3L+ZrxPDp7aFy94d6VkWHxaB2t1/2zzdTFbfPy3BF/XzGorykPf6/0F/8AD5YVH3O56vjs8DLSIJz8XAmVe6lPrmlErG7ADKsXIy+//eJvnbmO54fM0bVDFjsbSch2/K2o6giQNdRgRiuw5KXjtJ95sKzqToguETw6dTOwUTzv5mVW7pQsTV8SV64ZJ+i/peZaJ1n3Iu7lv1AimarHW5etEW9igD+Je4xWTO7RH10rTg9CBVGJUXWrj8w9mn1RXL5ivJaUcqQ9OeZ0YgEnr1gT4n3fMVIaoRcOEPn0v1kwoadRrx+NJcmZ3q7SUUjQfuuQOmmgr1OcMqAI7WW1OEubNQVRb++BVBTp2vMvb8OzFwcsrzrB1SLhyKhtQ4m5pXe81cJHwymfTIfeUZlM3/RV4L4W/Jc9YJcFrGU2vfloogreaCbZZP9cTZs68nI/OWqmrEn+VWHsI5c25wGfgnPIxFiFzwhfUfSPsVk10HeIZPDJ9OOqm1WFBRV4UrFt5D0MXLU8DJCU4wq8G2VWZJ12JUZ+XXffDMuneRU1lw1DI88Uovy6ZaYm8PuCbiGgj57fS4Bax6cnYoc9Skr0PWYw81wgjNbdiDlc8dgIpl8zxeFWISHl/KhzSWH0LqsIvIK0TnG8LwyVPhk69UtcX36InqbetVNYSGvWA42iTRF+OqfMkcxHXqooy9IAk9RShrC89FJygeBWy+61YYyw5pU+moJrHisx/67gu6FmaTXvpbMnh3eFg9bGfFL6HmSZ5kweIqAof2E07H1uydh+VUVlGDQdn7CXWUq/huWRtoCRg2bP6d5A1tbdDlKeOe4ZMTL3x8YSoipl/iYi77jgUt1rI8Ir32rUbFNRndDfeueoE621kVQNQlsBnEE6V3Vyy8z2Mkq2HTLkRSURrDJ6ecQpkaF3jl+tcl7FOS03DoBITR7GmxP3Jef9nzN+qqpxWp3ZbOIZVCtDd3ovLUJFQAAFEClf/Oq8o9NzWOAU7AOE4ROJGixij9AhuSo5HYt78s27aOPQKfvK44Z+6Lr/7I/98b8pkmDpmMGvJ/UksN6Tm3cjkSeoYp+5woshhg8O7g/aa65xQ3I6k4Az2nDaW8lw7iGRy1YuldKNm6tASfTCr8G7/vVxI/uErXQWnB0lPJBy9A7KFk6f/rQXsThk9OvPDL9q9VTea0p3o6JphSjeuEDHVs1AxanK2SQ/sJSOWLyv+lZLWbR0hEb1v+NBmwe2J7TfeBT2oJ1tcjCL7IRFWLChElUfIOQsoFQ2EsydeGGbP4jIYGHHzmcWkyz8onjxzX+7wCkDx4MAx5mez1xNF6IbyEhILOYlbWzDxk3Hidtp8hLnmgEgSdfyDK5sxQS86053dEYDQpCvE9w3Ho8094DXQWfCIgaCZ7kdtXPE2gxMeTbERcIUZ3xV0rnpOKv2Z5lRU+7crTIWTSWSR8cJ3rH07vY2HyahsD8RT1E8MnZyz6KjD5dPtPJLFkyt0y9SUwNzYU5829CeV1lcp1M7douCZer2/5VPpGufXnDifY9sOeKep451MoZ51cU+JQWULQZR+VX2kTQOi8pTFubFBnVK1ZoZ0NKpmP65A08Ay6/5yweVoEISagY9P26xwcrQKfDLJLqsWEgk/eozIv0XGNniHs8+RCAKo9Ek87HXXxUeqhisb2W8LEuKQQiWcMQcqFF8FYeog7fTr8sNNsO1QXr5/2TlXVN709wkbEdQ71w9Br+kU4WFFwGEsw0lotbXDOn3MzgRD/yH6u0z1dyYE/3vaDFGCYTQyfGD6dAnxSBrqg3Hev+j+CDd5OH+SuV/YnW3X2pRacPaachxir7LCFiSdeb239jMr03Ls2OYxqk3fnxagSS344O2VDoJZLVP6xFDHtQ2TCoNGOZwI+xZA3SXvk/+8t5bpYZOcmDQBIMQbKZk2CzkfAp2CbVxAnbu4ewVR2k/PiMzDra3nN42jlhFI+P6rWLUdcSFcq3dX5h3CZncupH6UBeeZ9d8FUV6k98ELPcSOyHrwXMf5BqPx9KYN4J8OnvflxCJh4uuuAD48RM0Sg3YT++D1t8+Gld2pOKRaAFzd8SHmk8FtymXswpjvuXPks6g0NHpUTMnxy6EJjstX3HqouxuDZ19FndKa8z5sgTx+SenqN6Unvx6o8ajQD7yOd9x2sfLJO/s6Th2DHwX1yDJhaGMTK9Xx504duqXyyfk5pth6Ki+bdjvK6Ki65c1ZQ9xsjzMYGZD+lll1p2R/Du6MK3gKQcuGFMBTmkDeESfVH8mT4JMOgjINHlHHgJ02CuUuV+45l1ehZKB72n3cuGg6myYTTg9oXc7hAKOujsTgHKUPPQ5R4fvB64ZrhI5sO6Hzao3jij43ld0bt+L6Jz1w8cYyyJnoh5+X/U/adquk4r4mOT8aVm1HdUINL5t8B73FhXHbXBv5Jw1UF0ZFgyOyEZSoI6e06139cKAbNvAa5avMtTwFQDJ8cDJ+sF31PfiwCJw5QBngfJyufwtFz6lC8suETXL34AXSbco4EUaO6SOf/cY1d6ZxBq4UaqNuUc6ErSGqsebV/eApIYzLjodX/lSoyN1ywbUbryvV+a8vIo3b342h7+ERG40k6JEQIk9hA3qTTiX0wYgJCUPXnMpmwGz28M444KBCfUfhiZCYrieRQUn/FtO9EfkGcvLknfIr2DkJsh86oXKOe8otEU0tmwxxtGxbShqJg+DsErBk8ubbySdeuE5XgJvbth/r9OtXvT68d+CLKyxOjERPYGUmnDYQ+O00aj4s10cTz2aEgULVjeXfrl5SDMXxqvSD/4LE9KccVgK+lHEu8kosz0HnyYJvXkqvYsQg13I7cKFvpHcMnhk8nBaDE69e4xcoFDyfA4mhVUVNJXzfcuvwpJdEyo7K+BlH5cZgaMx/PrHsHZ8++Af6R/eH1Uyd4jeosDb2FMsoB3fkkkImgWt3Tf70C+VWFVK4oJapNTwtq9XW4eN7tBG/cbcGW71fCPb/Ifli6fw2ND6PJ5FGdDdwJPtFp4OSxyubUrtyKFSNkmpv72guy9M6mDPJk+KS3jYfKtSsRG9IdOt8OmvX/cvegElqvdjj0+XCbyoEAI3d44mitBFIZV7U7NiO+a89Gnyeeey4KnzpSOaSunSwrz37mCZiN9bZucFqBpaa6KqT953KIzp+lc6YSkOJ10XkJ+crUDWg/4TSXtENxrwiX+erY7rIq5sdgREwbRoCpJZ4gFu+ahlr8Z5HonN5DyclcBz55K3nwNCUv96SOdwyfnAGflEH++mZhkN3FKbDE215SqNz0L/4dh5ZepbUV+Cd7D77ZNRF3rnhWGSQXK/ekN71vCmWC0sSI7G37nqKEzPr7U+kYIMATeT4p7+/+1S8RjLFev+YLRkZZNkKnnufektBx4Rg48yr6LNbOfvwwdsL8VBZ2Y00F0m+6QfMldzb4REa5sjtYYv8B0OdnquVKHl52Z2pUxYiksmTiD9D5BEog6dOxMXiMuPjYle3tBTzNfuJhmJXnGiVYVDqqnRIbjraF1aJJhbm2EgfuuYOeHVJpx3PQ1VW9cm0IQmxwZ1SuXqSBZ1tzYGpC/kfvIcrLC5n33qF89gYlDJrsAOj0hNwiE/IzZ11NB+8MkFrIXSMb81erMbtNwCGEEWNDJWwS1TvKNQyddj6uX/oIPtr2HdZn/IOqhhoSMhzp+v/v72+kBY0rCRmUz/PKpo89qiqG4ZNDE1szdWzTG/S4etGDVCbmrMFMZXTjepEJ25qMLVJtY1YTLXUS2r9MJgsOKANlacoafPj3d7hq0f3oPuVcuUCO6io/izLxRYc64SFl84yK7H3Siwx5USnfc5JuzhHvv3gtT12HdpH93Vamaq1Hvm/VCzAoD3wuu3PuyXXNrr8R26ELbUh5g9482qFs9lRZsqSVDTollsq0NDfg4IvPqG3TO9KJOSsbXFztJO6Rv1TtpQ4bBn1uOvs8cbTJoSI1KJj/q7I2BCnjjRWz7hftkXHdVTCWHdJIU43GPU/F6sWI9g1GfNdQ1CdHy9I7XiOdEnqDAQ/9/l+GT8eAT1ZPYmHNQvDip85U/SI8gi9bcDde3fQpZicsQXJJBjX4sr6O5qcrXstS1qrNrlxIeTYmFP9ZeD/qDfojgjOGTwyfjg6flJX+YEU+fS6rubdTJrGAQsqkHTTrKoJKLaltrG0daWPVDEZV19dAdyiBygefX/8+zvvtZrSLPE1ZALpKVZQKo04Jjo0NxWm/XoHsiryjmsR9uv0nWqhPRWnlCsqnH3ZP8aiuju66ESsY8SElq3xqfXhQd6B77lQ2pvXaSi7FKbDFDENxDg7ceSuiCUCFsP+TyyufRElNABL79kXt3m1S8WRo4MSKo/XXiKoSpFx8MStm3XWtIIVkIEqmjdfWPkz4PqUlILH/6bTvKRr/g7YOl1wMYovX6L3T1YScS+8OL6ULk37EQtn0UyfK+wbNvBqP/vEaxu+biZ150VS100RAQZYt5mNWlIh/s78kA/1/uVz+HFf53Mp7CZs2VMmF8z1GnMDwyQkLy5asnQiaONBpg9tKj8UNf/D3l4m0W99f8/crwuo/RL82yzKF5q/yukrszI3GD3smUZnc6crk9REmb2KBGNVJhVFhtsXUHhK1CIyoVjccE6Jn0WRriVbL7hC1uH7JI/S9/Sb0dVua32nSYGw7uJfhk8PDzrtIJKZVpUi58AJlMxrIJVUtlil0ID+T2t1/N2vL7NkbVZPRSCE+sz57P1Ivu0QqoAhuWD1EOjCwdAkvF+nnIlupByC+e09UrV2m+jyJ+9jAiRVHqx9alEyPJPUMrwHuDKoDsf/cc2AsL9RU+Z1JSdYzbr8dUV7eyLjlRvq9mRX4Dg+jyUh5zfaDUQiZdCYdSjvVE9hZlTn2TbhI2dRD+g6LGNcbYdMuwE3LHsdnO0Zjw4FtKKwuaQabQBU8NhGFXT571HVcGfS1DXW4Y8XTqq2Ma+SHArAFThyIdQf+8ZgckeGTE+BT5L5fm4AYR4coZ5Mlbb3w454palmd6TAz7+MeRM1UUeKpLdRdohzuw3++IzjUc9pQZYD1ajQvHxtq84iylulJBVAvCaqUwfjO1i/JTPyI11L5uVH58VTT661+LrdcbJWxMHTuLSitqfAYSaXbhNVcVDWWrt68GjHtOslTUHuwwKGWMXWiBCv//beVsSof7FrzzSFT4ZjdSD7zLCpDtHoKWf2FeJw42cPFP0Qdp4GICeiEkl+nyESS11aOtghlbBlK8pE67GJS2bEa0n3hEzWU8A5AydRxjb5wHt0N00T+TtShccQHdKASJw6X9mxrdrjE4ZAcURzsmy0or6vCRfNuk1YmE/o1hTGeCJvIoiVCzU37ysoXoW76KYRKzkQHuksX3IXXN3+G+UmrsL/4AIzGZiIIy9FL6o7v+st89vN/x7iM8syWGyvvZ8y+GQyfGD6d/MAWtajOpKrWWtmuk8/BnrxY27U1niR8OhxGNaVRtfp6xBelYE7CCry2+RNcOv8udPz5TFpUvH7soBLtThJMje6B3tMuwai9U1Gvb4DFZKHTgObgyQryftg9mRRSQmXltgv06K54ccOHysLJD3vHwydz4+bSYkLem/9VNmDt2Uz6iBt0AVgCkTzkbOhzD9idDmtISUKbdaD67w1IjOirKqCU68L+T84fnwI++Yn7EKTck0AURY6hxMps5jI7jraD0WWzpyHGvwMDaDdfO6Jp7WiPlEuGwVBaIIG1Bhpr0BheMEcZwx0JoB769guGT06CT9aD9Zc3fmTr4O3p8MmmcKJSus6Uz53x61V4cs2bmKSbiz35MSirrTyiuqnVrr9JQpE/M7bIjoMu4vtE939sKF7ZOJzEHacK2Rg+aQw+iYkinPavXvyApLrOJKnjepF0cWvWTlQ31B1WRncqg1tALKMob1Af2s1fop1lfGEK5iWtwgf/fIun1ryNh39/DS9u+IjK7NJLs23vQS+6brTw8BfXsqK+CpctuIcglu94Sczd0nRcmXizEpZyyZ2zQoxVZZOpz8tE8pBzZMkdn14fsexOeB2JxL5kyji5QTVqrISJYLiqlNvyB5LPGCA9wnh8uEYCqczf2A4hKB7zlQRPJlFqp+d1jqNNwJOxqgzp111LSbvOvxM/O9y57E6sH97Byq+DUfbbdPX55tngmtRdyuesS4hCQu9+iPLyQ9q118BYXS4Pl3ieOzSM6sH63MSVlKcdVobmKaBpbPcmpXR9ZwzDbcufxuf/jsXmrB0tltKZVd8mIUgwncKBp8gtW8pxjSr4y6kswGm/Xi4757lC2Z2o6hkbhisW3oOqhmqP8H1i+OTIi60MmNTSLDLRbo2L3Rq+T10nn43/LLwP7/71JRbt/506AzSXM1onqbUszx4GHWkBaP53rH/P0ty53G5haVK5dxT4ZVU9LUtZR9CpiUm52y3C4eg0eQiSitMZPjnp5E+YSVPHl+XzENNelNoFcwJxRD8da2vqdki74nJlg1qinp5qEUDJ5LP6rz+RGNFPtlf37SjhnB8rIBw2HsU1p5IZaS6u8+uA4vHfUQtxSp6MhmN6PXBwnNj8N9G4EvO/8s/lypgLJmgh4QXPS7cF1+q9E2t5xm23wFRb6fFjmdZGgqjlSBl2KSm/YkO6o3b3P43G49ygweGJeUpJJroo+Zm75jZWxZYIa1MlslQRFS5jQqny5vKFd+OdrV9gYfJqpCm5sdlkaaGUzn7dteahx/88t3oWH5Z7Kpe5+fchqKVW1ty3+gV6v67QyMp6/wUQS1XGBTUIc/NqA4ZPDr7YG7O2IWjiABeR84nOAaFU9uU1qiu8x0Wgz4xLcNvyp/DVzvHYlLkdRdWlh3Eis10XvFOdABbqYa7Cp+P05BD/psGgx3XCaNzJEO/UVU89cMXCe8k4XSyO7r6guO3Jn9mAgy+/wAqW445gUj9V/rFEE6fDx1I/VG9dh6RBZ0J4QJHnkH+ILMHhsdLGSryOpDahzoNeAYhp1wFFkaOVZ4QemioF5XA8fBLPDYsR2U88TGoRno+eFEGIDe6C6n82aqP8TNl7Cg/Hg889TrYDYh906NvPVfgkEnIDz3lH5orKha/T1+PKRfdTjiCVT+5V1UHCAKFwEt3PR3WGX2RfnDXrGjy99m1MjZmHvflxqKirOgw2tdq+zJpb2jfGqq/Cjpx9+G73z/gjbcthOae9pctPe6dSnu4KXsJWX+QgMh3/i96f0c333AyfHLygTImZrwwi16LYjWbf4VJmSB3quqLdhP4Y+OtVeGLNm/hZ9xuiCuJQWV/d6iZvJ7ygKK9J0b8pi1k/9zUZt8aYHnh365ceQbLdNkQHs5wMJA0cRN2xeON9fBGlbFAP3HE7TPoaaNZThzYrsgSvNmob0i4fplwbf8S0C1GBCI+TtlU+dYCuXSdKmBLCe6FszjQ1WZTKFF7fONpm3stSpYbUWMR16aGMv0Ceix5XvuuP3Ndf1oz3kXgd+v4bUj6J9TT9qv/AVFelHjaz8smhB1rq/fjf39/YfJ/cz0S8N3op+fudK57DFzvH4u+De1BUU3pYKV1jJzrzKSmUW4JNNfp6JBSlkK3JCxs+wDm/3YhAIf74qRPuW/0iDEYjKaAOg0/K99mZq0PAxNNtObKzFWTU9XBcL0yMnq02CTNKz1qGTwyfjjUxhLLljS0jqHbTZReMSDuJoU0m2RFeo7qRSbiQSb6++VPMT1qJ/SUZpEBqCqMsTSZyWwzYf3OjlXFxoctQ6ZNdUITyTIDIJfvXyMWE4ZNz5qYouVs6n5QTvPE+MfWTOB2u2vhHY8KvwfFj7YgkXoacFBy442bl2viq5ZsduISzTRNEUSLji6RBg1C9cZUch0JBSqV2nDBxtB18EmOteOx3lKzzfPSwtUWU8foEI2nAQBiLchoba3hw+a4Yz1Vrl1HZMj3bO3RDbfS/6mfntdQZyfnylPV0yO4KXddOuKpmbE98u3tii5YqLVm3WMHPCY3ZZqV0okFVVnmurdP6tUselqWLo7vL5laiykeosZQ4c9Y1yKrIb8IWxHsRpXciXy+tLcc5v91Af9cVyu5kx7tQvLrpE3p/pjbKsRk+eRh8ElBGdH27ZfmTdjJKdzOI6yG70okYF44+M4bhpmWPY+SOsdhwYBsOCYO4FiSU1g4OxhN4gMlFQP4bI00wucjEFabigjm30mB1hVrcU5FRimvae/pFSChKZb8nZ4YyUHNeeV5JYrl04kT9dkTilf3UozAb67mVvbqBNxQeRPbTT9DJuc4niMrwWAXVmolhR7W0sSOBp/0XX0SqM1pDPcCIk8NNoHNtBdJvvF52R+V56XlrDEUwKpbOaSw/E2pKDwVQ4jPWJ8cgtkN3eXCijOuiMd/aPjvPeccn50kl6WSF4grG1ydT1fH8hg9OqTpG5o0yDCoUav4SpXvbDkbh+92TcO+q53H6zCtkXkhm5iFSQDEurNnBfy8E/TwQazPUErZmFjLy/Vrw7Lp3XOvaK5/lxqWPoqahTkI8Nz7wZfjkMPgE5FUVYuCvV0qSGume0KTRK0qSbSLKokQvsj8ZqT/yx6uI3DcTu/NiUN68nvcEanqNdr5S1tfW7F0km/Qa062pkZ3byVEjqP5ZXL/rlj6MqvoaIviaM212CfCkPHiKc5F0xpnk88Ab7xPz2xEmu/Fde6Bmm0a8MY4Zqsm1oQ5Fo75CbMeutIkXHlA8ZlonYshYPJCu68FnH4M+P4vGHiudOByZqNfs2IrYLj2l0TjPS48r5xUhjMezn30CwhPS5OnG2+LgpKwYyWeeSWWkAqpm3HkrTPVVMFt4zjt8jTFbqDP4jUsfkwDF7fxsQ3HenBuRX1V03H6+h8Ens/kw4FRdX4fYwv2YFjsfz657F0NmX4egiWdQHkqWMUp+KGFT+NENvMf1whc7xjWKJJrlX+I1PXaha9nkjAvFab9cgYNCsaV2/2P4xPDpmBdaABlRb+rtxood+/I8vwl9ScEjJ3JYY4ne6K70OS+Zfwde2fQRfolfhH0F8aioqz5ypzuLLEuE5fC63dzKQ/hq1wQpn1R+hrda/+q28El5375q68wP/v72iIsfh2OSiMrfF8nuZL7cqehEy56kqbayQX/yYWXqmjSvfjIZ9dJryGpwuXwekocMIYXOPoabrVLqGaVcy7gu3VH47ZcwN9RI8GTQS1UCr2kcDnpuFP7wlSzV9uGyWk88WJFlvUFIPmsw9NmpavmZB68x4vPpa3DgzltUNV8QEnr3RV3sHvnfeN47Pm9UFpqPtv3gpo2VRCfvwdiavfOE8nc0K6UTeVFaSSaWpazF+0q+dPWiB9Bt8jlKntkDXj8Gq7ApnH6eFCUIK5beR7U8kflXKG5b/jQZuwuI07wyR7yi8uPRY+r5rpNnKnl2+4n9sSM3SlVsuS8MZ/jkwAu9KOlP6ijn7uDpMIJ8xBK9zra2mt2mnINhC+7E8+s/wJioadiYuQ0HlPsqyL4tU7ODUUJK+W/OPnzx7zicO+dGknBK472WvJPc75qJ9y1quUWLUS65cwYkMNBG0qL8L+/t/8rNFicRJ1l6F4yYoE6o3bmFprK8tlo1ILd+bpMtSa3fH4OsR+6jMjxxkk4m2dbkhoLHUYvKAyvc9O6gQk5xGu+DlIsuQOWaZWq3ZEujFwvDew4HJemm+mocuPt2em7o+Lnh0bBbNI8oX75QQm6P7upqof3QwRdfUrv+BitrcBBKpk1gVbMz9qhmWfWxNGUN2k04TckdXNcr+Mi+tr2VfG+GLcexltE193dqLjgorSnHlqyd+G7XJNyz6gX0++VSJXe2ltJ1kvnlSXaMt+WMY0PRe/rFSCvNJHXVYfBJeU/C9+nSBXeppXcukGsqn9l7XC/MTVjp9j7BDJ8ceKFHbB9FAMXH3Tu0nUyJnoBHo7vYpJH+kf3Qfeo5OGfODbhn5fN4Zt07eHXzcLy86UPcv/olDCYp5UBZ1if+7Tj3WniPufiNDUeYMrZTSg4wfHI4IFAffBYzDMV5SLn4Eu5yd4ohWo1n3n8XnZwSgOESKJtHCG3c9VUoGf8dEnr3IRUUlXj6qKbZrLZrET5ZfVdEErSPOgh2QO6bL8NQkKkai5t5nHE4PCRQTkBCn340jxk+eXaIA4O8996g9UYmzJ5tOl48Wna8k8+ldsh69CGYDfWsfnIGfLJYsF/JEUQe7G7qJ5nn9MQDv78MvapKtlmpHFZKV4vYwiQqpXt67Ts4Y+aVCJhwupL/dZMh4I+qbmrN3FSAnGUp62wgx9Qcxirx2uZPTxp0tUmM7ooP/vmG4RPDp+NY0EVJmXKtH/vzdQIpwu/HvT2fTm4haqJSUu4tLShCMilI9o8dZTeCn0KamsSNayTongWfeuKqRfejTnmog01yHftQt8IR0d1l05+I69ANts5kvNk+yQ16EGIDO6Fy1UI+JbWHT1aTWot82NZGbUfmg/dC5x2AKDpd5rFzdM8VAYV9kXLhhShfOFvonFR1nV7bCjsOpyboFUvnkRl1Y+kxz1lPhk9pV10FY2WJLCv38I535QtnIsbPuv4GIumMgdBnpTB8cjh8kgBKlIWJXMEtfZ/GheOMmVcjpzK/CWwSMCq1NBOL9/+Bd7Z+gSsXPYDOkwerHsKdpEhjfITNooTsXY5RTneyIOfdv76UJWwtgBzxmpu0Av4T+sNlOg4qOfNDv//Xrf2eGD45JNE1ET2tbqjF0Lm30EUW8MHHlUzMnAVhVN+mlkrorAuPJ35uuveju+GNLZ+pnSD4QesM+CQ2WgWffUSne9ZklzfbpxLtkX7T9Y2bdPVaa9oI2mpSa2oswzM1VKN0xs/YP+QsZXPvLUs+ve1UUFodhyKR95aliAJmRinXJr5rdxwa+T4MeZlqmZ30XRHgycSldhwOn8smWar93tuk9oy2ls7y+u/RByvxob1Qlxjj8QCGPDA3bYCufWcy0hdgNcY/GJWrF6ld75o+zzjaHj6JC//21s/hNaarCl/c4yDeKjjwn9CPuqFX1Fdja9ZOfLVzPG5b/pTs4jeul1pK19nWVY7yY6uXsPX3tny5lT/72B64YuF90vfJ3Oi7a18GmFdZSJ3dSTDhCtdWec/nz7kJVco+8mS7CDJ80gB8MqrwSdSV9ph6jusMYA7nAihl0f0tYTmX3DklZMmdsaoUaVdfJX14eJN9ykFlUn5BKJ052a41tV6acPO4a7LBp9O/nDQUDH8XCT17KWPQjzyNdKIrnrc2k1lduxDoyP/KD7FBnZD5yAOo2fOPrSeF1s3sOVzg0EJ81dch/dorEcXPDY1EMKncKpbO8XxVr1DnxuoQ16MXQTcdHQT4Ie/t1wi62g6TGD45aM2RSfqCpNVKziDBk4Qzrn8wb4VG4r2e99stZKUi7FZIwSXsV8govKdzFUXjwslQPLEo7TDfYdFRbm3G3/hk24/kWewy1i/K++g29Wy3t2xh+NTmi4c0jduUuYM6wHmSdxHHyS94IZPORHxhCpfcOXGTVRezG7EhPbgLWSvCJ9H9KeX8c2E4lE2wgLqQcWlUyyoKdZ9TG/UPcl58ijq4CUNtUeqgRXWB8MLS+QbiwE3XUfmm2VwvlWIe7LHC4WbwSRmRDbmZiO8WTrCY132trE9+yP/ofc8vPVMPRZLPGUIlzxI+Kc/0iy6Esbpc9b3i57mjckchXhAPwaTiNCVnOEttVNTXbapCBHyiznJjQmWoViouU/mj5GLies6KX4oafR125ekwIXoWHl/zBgbNugq+4/sSKPN1KZ/mcAROGID1GdsYPjF8OjZ8mqSbrVzgMNepG+VwomwyFBfMvRXldZVuLZt058SfjDUnj2PVU6v69AjlUwiVMRaM+FCeEovyKI/uEHSyY1D1gjJLJZTFrEfNto3IfupRxAaFYK+Xl6qsCPZoRYFIbMRnFZ0A06+9GmXzf4WpqshWYkdjh0/ZOVwhjLJUu2bbOsQIhaJHz00O+xBrceZ9dyjjQO/ZCkxlfBtK8pB6+WV0kKTzkyrc2JDuqI3aJg8DGD45LHe02rZU1lfjknl3Ug4pQIi7dPm2qp+sJXiuZzcj39dZs6/FpQvuRFehcBIgZHRX2VFPALTICBd73+HKe47AhOiZDJ8YPh0DPikr9vt/f2MbzBwajzE98PTat5u0GuVwLHwymw3KZvIetaUwb65b95Q4EPE9wlG7b7vcrBq47O54Nv1S7W1B7e5/kPv6i4gPi1CSHh8lfKGzJrrCD0rtAucORsdWQ2Z6r95qEHRqR55OsR26UMv6ipULYG6oaSyx4zHB4YLAWIzNognjCbDzWq+lCETyGYNgrCjxcPWTBcbqCqTdcAsaO95J0/XCUd/JPIy99hwaFrXr2rPr37MZcXtSAybXyMm6y27sY62d1V33+lobVr279Ss6oXNXAQPDJweEcPa/Z9X/uWe3Ao5Wp9bi9GJs1C+UZXFJiRPCYoE+LxMJvfsjmkvu2ij8kfXQfTDVVvB4O0EIZfWEqkvch4IvP0XKpZeS6es+UggFINqng9vAp2grfCJT5iAqKxRjI2ngGch59UVU/7VOSWTqpPqLnvGsBOVw3UML0W0x939vsGJWa+ETjNiQnqhPifVw+GQiRe6BBx5qcjAnxvuB++6B2dBAf8fM+1aHJ+oT9s2Ctwd2/+Y4GfgUijtWPENsweKmSkyGTw6g1sU1pbhg3i2sfOIgqh4wcQA2ZW2nMc3qJyfMSdHR5fcl0Plzl6K2LKmKaReMstlTGCqchMJClCtagYyxJB/ly+Yj+9knkdC7LwGcKCrL81f9oVyx/CdY9XFqT+otAc7iOnZFxi03oWRqJOozkimRl0biZlsJIgeHK4fJ2ICsR+9j+KS5knLleRbYCTV//+n5ykyLCblvviS7sNrgUwASB5yJhqxUteMo71sdnahvzd6JoIkDuVs6wyeCT+fOvQGFNSVu6xvM8KktNypm6feUVJSG/r9cbmslyaHhGNsDZ8y8Wpl0uVL5xA9xB2+sLLJV9gdvS1k5t8luo816R9q8Jg0cBH1OhtywEmDg8X48p88SQOltsNRajqbPTkfZrCnIevxhSgZ03oFUviaBVDvVPD+4cVyLr97N741dHNe97KCWzB3lv9t5OIkW9PI9+SMhLAIHbr8ZRaO+QV3sbuUz1dt1r5OeTgI8sQKUwx2eHcbKcqRcfFmTxJxDG4cp0d4BKJkxxfM7FCv/OzTyf1Jla/v8QYhpF4KKlYvVTra8Xjs0UVcuelZ5HnWMk54/rHzSLHyK7E1G6RHThyG+KMVt1yOGTw6AT+sP/I3AiafTgOHJo/EY0x03LXsMNQ11ygPcTN0s+OHqyI0VYKwqRdrVV5GPg47hUxvBJ+lNJLoE5fz3eWWsNzSabPOYP+mx2+gNZYY+NwMVyxcg/6N3kX7TDUjs0xc6bwGfvFVllB8lyTYgpQInKtfz6Xhs+GT97z7Su8laQidPwoNU0ORPhuFC2aRTfh/XrSdSLxtG97zk16moT9oHs6HRy0lCJ1bBcbjn/BMgPXGg7ATG67y2QqjdCr4Y6eHwyULwqfC7Ec3gk4h2yP/0A8/v+OeCIUqrapWc4ZblT8iucZxLaVr55K18DZhwOtYe2MrwieHTkYn1jNhFskaX4ZPGI5yUT+9s/QIWM2zdLPjh6sCHuGhtr9uD+B69KCFn+NSGXj9+siNUbHBnVCyfL8GDMB/nMX/yYWrs/mZVRFH5bm0F6lPiULFiIQq/GoHMhx5EykVDEdclDDHtxD2RpW8CSslOetLIXKqU/AgiNQ0/FV75qX/XCrRU0OTdHrFBXZE8eDAZhue//y7K5k6nuWUsK2ii1qKudVY1F997DjeGT/VJe5EQ0U8td+V1XmvwKfed/5Jy2mMButoJuGjc9yp8Crb7/O2RfuvNyrOmnFSrvCY4cN8qLrjy//9R4yqGT1qHTz6RfSimxy5g+MTw6cjw6aN/vm+Vi8vh5nW6Qi47Lhwz4uSCIRIyhk+OisaEvfSXSdD5BKsduHhT3WbhZwVQAdh/7rnQZ6XY+UWwaenJJgeN107tOmSnKoIN+ihrS3UZ6tP3o2bbWpTP/wUFX36J3DdewcFnH0bmnTdj/wXDkHjmeUg8fTAS+p2BhL4D1BiIhNPOQuIZ5yL5vIuRfsN1OPjEfch97XnkDR+O0umTUL1pBeoSomEsK4TF0mD3cxuBk+yKZGzsjsRrHYebw6fa3VsR372nqibkNV4zKl61jDzn+ceV9c3o8fCpeMpERFsVs3a+V4kRfVGfEs8dSZ2UrM9MWAK/yL4sZNB0LtkLPpERxBTe++true9i+MTwqXkYlc33A7+/CK8x3XjiaDh81QdG58lDsCcv1vN9A1wsTCIJJtNrA3JefI4k5Oz35KCNuyrZz37uSbr+VH5nMlCY2Wi69UMkRi0AqUZApPzPYoCxrgaG0mLoD+VQCZ/+YKqMnHTo87NgKDkEY3WVcr/0BLMO/z52oImSMS6n4/Bs+FS5/k/EBneFa5r8c7SlklfAp8z77lKeWQ2eq/xR4VPJr9MPh09eovw6EOVL5jB8clKyvjcvDj2mnk+5MedVGo/RXXH3qudgoD20++29GD615cVVVujKumpcvehB7nTHtJom2MBZV6KoptRtOxS4L3ySChFDSQFSLrxQenZ4s/LJkYat1P1u7gybYSn7Pzk6LDJpQmNY7L5amgOlFn7Pfk0cWg1SzS5Zph5aMHzS3iFKAFKuuBbGujoP9j1S4dNvs1pQPkkPx7z33mL45KR8sqi6FGfOvppL7zjIP/g/C+9DWV0llWUyfGL41GSxyKnMR78Zl5HqhTsU8GJx76oXyWgcnMQ5GD4ZacNYs+tv8qoREnJpvMwba0eEzj+EzLAT+vRDXexO2rxSlzOGT0453bb/avWea/SgM9lKgk0mLo/k4LDCp5I5v0Hn04Hhk0bL7vZfciWM1ZWeD5/mLVDHeLCd6qkjAbj0a/4Dk96TAZwLHx4pucODq1+hXIJzKo3HuJ7oM+MSAjjuKGZg+NTGF3dvQSwCJp6mfBaeLFoOqtMe0wMf/vMtl9w5JeE2Si+DiaOpBfzhZWEcbQqfqLuaPDnNuOVGGMoL5ebVaOSx6WwIZQO07EHHwXFU+DRzOh1cMHzSFnzSqWV3yRddBmN5qcfDp9JFS2yK5abwKRhxXcPQkJEkD5BMZlYvOyjEs1m8Pt3xE7xGs40Lw6cwtJ/QH7vyom0ewgyfGD7ZLu7qtM3wGR8B6nTGE0azIcaAUL7NS1zJ8MlJSbbwrcl+9gnq5sWbaueV30Urm/iC4e+Cmjrz+OTg4HAX+EReOAyftBiiVD/5/GEwlpd4tOpHjPOyxS3AJ7+OsoutbzAqli9Q4RN3MHU0fFqU/Ae8x3H3dIZP4ZRXLk9ZL+GTm81Dhk9tfHFH750GrzGhDJ94oUDgzwMQfSiR4ZMzwmJRNo1F2H/22cpGittkOzeCpP/TgpnSO4JLUDk4OBg+cbg8fLpUG8qnBYsOh0++HSn2ebVD/vD/Nfo+mVi97IgQzavES6fkECKXEMoXzq3YyuW73T+z8onh0+EX97XNn5BEkloj8mTRbowNwxkzr8Kh6mL2e3JGKFul2t1/I7Zjd9VIkzfTzizBExv5pIGno073r82AnMcpBweHS8OnObO47E6jpXdUdnfhFTBWeb7nU+n8hYdDVu+ONu+rjFtugqmhBmaL2e2SXncNUj4pA6+4pgxnzrqGmlixj7DGY3QXvLLpI/J8YvjE8EluVMyy9fQDZA7XQy2948miXULdDXeseAYNBr1bdiZw67C2D548Xtk8serJFTbyMX4hZF6acePVMBzKos08db/j8crBweGi8Kl04WJWPmlW+dQeKZdfA2NdrefDpzlzjzjOxcFR4oBB0Gcm06EewyfHRoPBgDtXPks5hdXOg3Ms7Sqf7l35orJ3dr85yPCprS6ssoLX6Gtx4dxb6cJ6M3zS+CLRA29tGemWXQncPoTSzGJCzkvPkmScN9JOVj4J+b5fiPSQUO5HzvNPwmSQp6isgOLg4HBV+FT+++/QtQth+KS5AxNZbnbg7juUZ1WD8qzybM+n4l+mqQrxluBTMGICu6By3e9q6R0/sx0RRrXzrLjo7/71JeUUvpF9ZDMjzrE0WlETinPn3ITK+mpSxTF8YvhEC0ROZb5yYS8kvx/vSKbT2o1wOp2YFrOA/Z6cBJ+MZYVIvexyOrXjDncuAJ98QyhIyi8MyD//GBaLUZ4oM4Di4OBwtVDWptrdfyG+e5jyHOHSbU2F2u0u5/8eU55TBo/2KST4NDkS0huzJcgaTKrlorHfMXxyKHwykspMvH6NW0wd1EVeIQAU51hahU890XPaUGRV5LofI2H41Pph7UoQnZ+ILpPPps/iwwuEdmNcGAInDsDm7B0Mn5y0maqL3YOE3n2gE34dDJ+cXnYnoZPc1ItNbox/B5T9NkVuZkX5HXXR4bHLwcHhOvCpIXEvEvv2wz5uWqHJsru8N1+SXVo9Fj7JsruiyFFHgU/iWvgj+6knlVzHABOvDQ7LK63w6a+DOxE0cSC8x/diSxeN55adJw/Gnrw4hk9ah09CGmmFT6vTNsE/sj8pn3zHM3zS7gIRitN+vQJppVlcduck+FS2YDaVeQnVDW+kXe9UWUj8E8LCUfnnUrnWE3ziLjocHBwuBJ+yUpB05mCGTxo8MBFldwUjP23s8uax8MmCwu9HkrrpyPApAKnDLoahtMCD/a9cN2k/UJaDgb9eRUk7wydtV9X4je+LZSlrGT4xfDLZWmKOi55BZFL4PfECoeEY0wOXLbobpbUVbDbu6LBYaLNY8On7ygZSLblj5ZNrleGR/5M0IE/o3Rc1/25VO+AxfOLg4HCdZ4mhohT7L7xUlm/z2q0x+NQeJVMme7Z6XSi6lKfvoc/+R5/3yNckCHHdeqI2Norhk6OTdmVzVFFXhSsW3UO5BRuOazfo3o8Nw6ioKQyftA6fTFblk7JADN/2I30GBk9ah0/d8fifr0tVHD88HRNW3yDRgrShBhl33iE3U0Jlw/DJtUKo0VQTciHnTz7vfNQnRROAog54JoMsxeNxzcHB4cwwNiDz3juOkZhzeF4EIzYwBNUbl3u28kk0/bAYkf/uq8cY48GI8Q1GxYp5Hq4Ec72wWGSHwSfXvKk2s2L4pG341BMf/P2d21XVMHxqbfhkZ7737Nr3iEzzJNG2LFJ0JPh8x1i5OLCPjePgk0n6F+hzMpE06ExZKuHDG2lXV0FFe/kj9fLL1FbO0gPK1FAHNjbl4OBw3jPFSH4/eW+/yvBJi/ApJBT1SR6u9BHwyahH5sOP0kHQ0ZRg4jmd/+lHDJ+clLh/tTNSyS3COcfSeij55RN/vgWTSYJJhk8ahk+itKpWX4drljxIqheeIBoO0elwfDhmJS6mMWziTl6Og09CLaNc8+rtmxHTrrOyYQpm+OTy5Q1SAaVTkrvMO26AsTCb7iEpoBg+cXBwOBU+AUXjxpD/D6/X2glxcJV0+iAYSos9HD4BxtpKpN5wy1HHuPDPFAA284F7SCllZi9Thyfuc5OWq53uWPmkdVuX/yy+DzUNdW6lfmL41BYXVRkAh6qLMXTuzcpFZeWTtuFTGEImnYVtOVHc6c7R8El4BinXvHT6BER7t5eqGjYcd23lE5XfdVQ3t/7IvPt2GEvyG1s6M7zl4OBw0jNFrEPVm1cp65NUw/CarRX41B4H7rxZGQMNng1alPFtKM1H6pX/OaqvmVQoByH5rMEwlpew75MTEvdduTp0n3IuHXBzrqXV6E055rlzbkReVSHDJ4ZPQErJAZz+6xUkieMJouF6XGVhiFAmV2Z5Lo0LVj457pRanlRbkPPqy4jy8mWvJ7dQPjXf9Psh8747YSjMkQoogx4mvZIAGNmMnIODw/HwqSEzGXHdwpS1KYiVtJqBT+2Q9947tJ/w6DEubApy07F/6HnHYaofjNiOPVCfsJdL75yQY2aV56HvL8Mox+B8S9s55mm/XIGk4gz34iQMn9rmom7L3YuOkwbxwqDhIKN5ZQxfPP8OVDfUwGKW3RD54emYRIEAlL4OGTdew2US7lqC5y8UUL4EoIzFuTYAxZ3wODg4HP5MEWa/9dVI+8+ltgYWOlbTerzfU7R3IMrnTW9U4HroGBefry4+Bgm9IqRH5tEOibyDlbEfjPLFc1nV7+j7ZLagWl+LSxfc1SqJO4d7V9d0/HkQth7cyfBJ2/DJRO91eepalUqyJFKz8CkygupxH/vzDWXjKk/MWPnkwERBnOLlHUBC7/5H30hxuC58at9Jlfj7IUsAqKIcmQAwfOLg4HBgmIxG+fxW/ifUtMJwWcfwSRPwKa5bT9Tu26mWl3k2fKrasgkx7TsftaxUjvsQOtQr+GIEwyeHwycllJzi6TXvsK+w5uFTOHzH98Hi/b8zfGL4BEyLXaC8f/E5GD5pVQ5Jyqcx3fDhtm9s45fhk+PmoVjeav/diNjgLsomif053LIET9nkiq86JUTp5IHbb4Q+a3+jzN/EPlAcHByOONAwEoASa0/ZvBlKAh4k1yaC47xee7LfU9p/LoexvBAmT4caytiuWDJHGdvymXu0Z7Mc9+1x8OlHlLmhl6pA7ubsGBCuJu+fbP8RXqMZPmk91/Qe1ws/6+YwfGLPJ+CrHZHqBWX4pNlaXHHvlTHwS9xCPhly0kaqZPpkksyzOaz7h1QYtEOqkgjUJ+saFVDUCY/HOwcHh2OeK3Wx+xDXPVz6PrHyyeP9nnJfexlmi0mFT56tfCoe+x1BpWMeDHl3IF+o/ZdcBkNZEUwEn1iR7BD4ZJIih5nxS5QcI4zzTC2DJ5FrKnnmZ9vH0piwMHzSMHxS/v/8+vdYDql5+NQLfpF9sTnzX4ZPjg6LhcxB8z98m/2ePAg+xbTrTOUu+4cORc2uf3hecXBwODaE71x1GdKvv04+W7iRhUeX3Om8g1A25xe7jm4erLRV9kwH//tf8lk8PjAXiMTTBqAhNZb+LcEnViI7DD5tydoF/8h+7C2s+Qqb7nh2/TskfBF+YAyfNAifxI1vMOhx96r/Y/ikefjUG50mn4XkknROkp0An0z1Nci49TZpDMsbaY8owxM+E7p2nWhznNjvdFSuXSYVUKSCMnl2YsDBweEiBxvAoS8/QbRPAMMnj1Y9BSKh7+loSEuQ0NGTwYp4hhrqcODu2xF1LKjq3cFmOh4b1BWVG9fSnBBlqQyf2j5E4yJxwVNLM9F58mCGTxoO6S0cittXPo16g57GBcMnLcInZWNSWVeNaxY/xPBJ6/BJmVBDZl+P4tpSt1kQPGkjJczGkwafexwtgzncswSvPRJCw1E+f4ZsgW0RpsBcgsfBwdH2z5fqresQ16kHl3R7YgivQR/5jMl88H6YjfWqp5FnwydjeQlSzj9H7pmOC6qKsR+EkmkT6BnMZXeOCTEOhdChrK4CZys5htfYUM67tAqfhPJJuf9XLrof5XWVSqLJyidNwicBGQqqijF4llgQevDk0HKM6Y6blj6OWn09wydHQ2Dhy6HbhYTw3tzpzkOTgxj/ENokx3XsjEPffKYkCLUe342Ig4PDBcJigbGiiIyoo/n54nmHG34hMnyDUDpzslT1eLiiR3zG+tQExHXuSYqmE/HEyv/wHeoCyc9eB4VJdrwTSpeblz1JjY0459IwfBoXRswhr6qQ4JNYq0wuPhcZPrUBfEopzUDXKUNYCql15dOY7nhy7et0QuEudbietJEqX74YOv+OfDLtqcmBbwhi2nWik1dhRJ7z0jMwlubLMjwLzzcODo62ChOtM4XfjoA0Z+ZnjGcdboQg2jsIiX36QZ+XoZbcGW333lP3TNUbV0LXrqNUFnt3PE745I8D99wLU0MtwycHhRWEioH5zPq34TW6K+ddGs0zKdccF47Ok89CUkkqsRKCTy4Oyxk+tQF82p2vQ8DE03hyaF751BMjto9mvyeHh/TkKB7/nTyVZk8Oj/R/kmEtjxDJny8ybr0BdQl7bHNOeFBIHwojb4w5ODhaJ8TGXqhr43YjLqSb3XrEa7NnPF86kqLn4PNPy5LuZuDR48ayCp8KR/1IMMn2bD0u+BSAtCsvg7GsQD304eesowCUeH3x7zjKNWyH3px7aUvkQKwkDO0n9seO3CiGT5qFT8prw4Ft8JvQl2gkTxANLwzjIjAjdiHDJ0eH2AApkfPyi7IbkQ+3wtZCGZ44rRUb5+Qhg1GxcoHNiFx24DFICMUbYw4OjtZ6zhjrkXHn7dTUQvrQ8VrsKYcbMQEdUblmhV2XOw+FqGqjDgHZDr78bCN8Ou6yu0Ak9umPhowULnt3KHyS+ebMuKXwUXKNJkoYzr+0FePC4Du+D/5M32qDT+7AShg+tfIFnZ+4WnnvETwhNL0YhKPdhP74M2MLwydHhzDOrK1A+i23cFKgkURB3GOdt/SBEmUwcR06ofDrT2CqKVP9OgxsRs7BwdG6ibso7178G2LaqWsQlSvxmuzuIQ6t0q65CsbyIo8fw/RctJhhrC5H6hWXyz2Tz4mM4yDo2nVG9bbNng3qXAk8mRuVT2uUHMN/Qj8l5+C8S7sRDq+x4ZidsLxR+cSeT9qDTz/unQKvMcJsnAm0luFT9ynnYl9BPJuNOwE+6Q/lUNcW8gPyZvjk8UGJX4idV0Wgson2w4F770R94t5GHyjrSS+3g+bg4DilMFHSbijOQ+qwSyhpF/CbDzs84DDDJxAlk8bK54aHd3AjRbDyORv2RyMhop9s0HKCAFXnF4zyhb/I68Vrg0Phk+5QAnpMPZ89hrUeo7vh612RNCaMDJ+0CZ/e+/tLZSB04cmgafjUE2fNvg6ZZTkMnxwc1OkuPhbxXcMQ7RNMihjeVGvx9DoIUV4+SB40COVL5tC4sCUT1uD5wsHBcYrPm8JRwl8wgBQj/Lxx79JtYTSefNYQ6A+mQ9xdjz+oUBV8FauWIKa9UA6foHm+tyx3L/jmS4ZPTsg3syvyMWT29ZTAc8mdluFTF7yxdYRUPrlB6SvDp9bchJgtlN08t/49opC8EGg4xvbAsAV3oqS2nDvdOSEZqNq4Gjo/VTrOnk/aPsVWksKY9h2R+8bLMORnqhtk5eHMZXgcHBynGkJpm5OO5MFDSHHJ6657BpVNCuWaTwAKv//S7qDC0+GTkfyeDn31KQHUE3/GSviU/cL/QcwGM+93HZfAK4O0rK4Sly+8m+GT5uFTVzy19i0yOnUXcMrwqRXhkzCBu3/Vy/Aa011ZCNj3SbMxpgduXfEkGgwN/JB0Anwq/WUidN7tbZsj3lxrOKnwC6Hyy31evki55GJUrVmqjBEjn9JycHCceljkM6do9FfKOtOOPZ/c9ZBCeU7o/DsgaeAZ0NMhhYUOKDzaK9BklCqJ+hocuO9u2aDlpFTGAci880Yy4Dez0t9xe12LBXplfN656hlK4H0i+3DupdmcsxvuWvF/ynplcgvBA8OnVqXQFtQbGnD1ogdb5WJyuLPyKRT/3fgJnQKZ+CHpoJBePiIRyPvf+4jy8j2hlsEcnpxcWMeAP+I6dUP++2/BUHRQ9YIyqyooE3XFs3b/4fnEcdj6wuOCo0UAZYHh0EEknXkmJeLRVhWNbwivvW4DnzoSPCz8zq58TAv+gEK5dzCdusTuOynlUwc63Ek++2wYK8vYdNyR8EnJL5SlB69tGqHkHGHwGc/wSbvwqTuuWHAfMQiLxcyeT9qCT0B5fSUGzrqCzN9YAqnVCKfJ9Pm/Y1W/J05YHJsIGJD1+EOI8vLjTTVHk4hp10lNMvyx//zzULF8npJc1NtKLEwGPcxG9oPi4OA4MTAp1pCSKeOUZFx2WCXFJZuPu00I1U/KhRfCUJijKVWs+KyV639HTPtOJ+73ZItgxHbtjfoD+1lR7IQk/ut/I6nJEedeWhY89MRpv16GsrpyEsK4w7hl+NSK8Cm3qkBezHGCQnPZnWbhkzJ2J+hmuo35m0eEOKFUFl1TfQ3SrrwcUV7teVPN0bQEz78TKRLErwWcjA3qiJyXnkVdQpTcNNsbkvOc0nao48Ek1hQeDxzH8ewxlhch7ZqrqfMdeQ368JrrHhGsPBeCUTZ7qvoM0M6eTTz3CkZ+pFyD9qdQMhqM2A7dULd3K8MnJyTxU2PnqvCJAZRmQ8k5e047H9kVeW7R5IrhUytfzMTiNPSYeh4tBKx80uoiEA7f8X2wNOVPhk8ODEoQlettKCxAfK/TT05CzuHZoSaEoiuV3GgHkhdUQt/+KBz1FUyVRfJZYzUl14LhrJaBge3X6n2WPUPoZVFGgT4zGYbiHFrDuXya41hjiVQkfyxFTFAnZX0Jlt3TeN113VI70eHORxpmH7j9Fpiqy2QZtpYAu74WGbfcAOrWeNIWBcGI8QtGxdL5btOZ3JPg04rU9fCP7MfwSePwqevksxF3aD/DJy3Cp125Meg0aTApn3hCaHcR6DRpCHbkRDN8cgJ8qk/eh7guYcqGMog32BzHtXGOUpKPaC8/pF11BSqWzIFJX9P4zDGoflA8xzxrrTCZGlVukNBJhLE4F+XKGDj0yduoXjMfpqpSCZ8YQnIcK8Sm36RHzkvPkH+QjjutujaU9IUgAAD/9ElEQVR8atcJ0T7BiO3UDbW7NtP8Nxn12jlwUD5vQ2o84ruHkW/TyV5HWbbYHoVjRjN8clLeKcAD271oOe8MQ8efz8SOg9Fuw0sYPrXixVyX8Q8CJgygBYAXAe3Cp7BpFyCpOJ0fxE7YTNX8vQaxQZ2VzVAwb7A5TiARCVHGjB9ifAOR9fB9qP57vZKMmBrL8Xh+eVRYFU7iZSwrQNXGP5D7vzeQPPgspF97GSrXrZYdr6xldwyfOI5zXOkzk5A0YACrb119zfeVJuMFn/6PlI5mox4mo3bmOnUG/nUSdN4BJw9KvWUI+JT/0Ttq2Z3re854EnzaX5Jhs3vx5hxMs/Cp/YTTsSb9L4ZPWoRPvyUuhfe4XvCN7MNtL7UaY0PR/9dLkV9VSEfpfGLuoFA73ZXM+lXZDAUgmuETxwkmIjIZCaZSvPjuoTgo/KDidtsgBUMod1alWJoCp5I8VK5bidw3X0XykHOV++6jhBeyHn8E+twDTTpeaSkh5TjV55CRxk7Zb1OVhD6QFbguHe2RdvV/yGRcoBgzNZwwaGSui05pFmQ/9Rh0ouTO7xQ6MxK4ao+cF55U1lkjrbW8Fjgo71QWm4KaYgycdSV3Wde43Yu3EjMTFjF80iJ8EibTYhAIs3FvNhzXKHzqgaFzb0Z1Qw21QmX45NiTvIKvv5SGr7y55jilMoIARHl5Ia5rKHLffAV1MbtICUNQQviCKEmKSSQqNPasZVk8150Z4h5QmbPaIl2U0Jjsyur0OWkomzMDWU8/gYSI/gSbRLll8pCzkfv266j5e73yfQxsmstxCqGuAYZ6amYgknJqcuDNJXjODtmB0HovAhEfGo7qv9c1ne8ev18zyTVReYbpc9KRNHAQdN7BKkA6NfiUfsONMNXX8SGNg+FTTUMtLp5/Ox18cw6mbeHDmH3TGD5pET59u3uiciHDCDyx/FGjMaY77lz+HAxG2SGJPZ8cGMr/8v/3GsMnjlYLMZb2eXkjIawXct94GbVR/yj7PYN8JokTXpMKnhg+uQ58MpuaKJ0aMhJR+O0IJA4YgL1eXsr99ELykHOUteItVG/5E6aKQtVknNVtHK2R3Jtk84u8dKRccpEEUKeiLOFoHfjkG0IgUOcjVU9F476Xc96opW6WEj6Jz12+eI5yPTo2grmThk/iawCSz78ExtJCXkMdeeBqtsCojN97Vr6g5B49OP/SOHz6cuc4hk9agk8W9WIO3/aj7UKy55NW4VNXPL32HcpiRCJkZOWT45JPox7ZTzzE8ImjdUvyaGMuO+OJ0/KDzz6Bmu0bGyEUNRbg+ef0sJhtxuHiVRe/F3nvvomE8AgCTvE9eyHnpedQuWYFDEW5dp3tQOVSJlF2Y9JSIsrR6mFqVN6JV/U/GxAX0pXWD15PnRyiu51/CK3jB598GGZDnapi1RZ8knDegNxXnpd7Je8Op6Z8Is+nQCQNOgv6rP2sHHUwfBIbkOfW/U/JPbpx/qVp+NQTH/z9HY0HC8MnrcAnuQC8vvkzupCi7M4nksvutBYEHEd3xZtbP5Od7kzcJclhIXxcqiuRctnVykaoHW+0OVrvxFxszNXNudisR3l5IyYwBAfuvkN2x6ssbqKcMZnUTb61oxorotpOYaKWkFhBkqmhBtVb1yP76ccR1yEEMe2DkXHLTSidNRWG/MymwElVrvF94mgL+GRV3xVPGgOdv/AgDGpcS7gMzynwSewNUi8dZlsLqARNS/BJlIorn7whK4VgkYBG1lLzUypV9w5GYr++qI/f3cQvj9cEByTyygV/968vGT6x8gn/3fipMu8sxCQYPnkwfLLCBau3z2N/vkEDQIAn70hWPmkNPFnh0+c7RzN8cgJ80hdkI/mcodxliMMB5XjSE0qnJDNpV12BwlHfoD5ZZ4MbZnX+N/WG4jj15N7YeE3toJOhIAulv05G2jVXITYgEIn9T0P+h2+jZtdfyr+pawqc+DpyOAxECbChR/4Hb1InzRg/tfTLl8vwHK9iDaIuhLV7/tJuVzah7hQldwtnQ+ctzPBboTGLUAf7dEBsh66o2rxRlt1xkwbH5KBqIv/N7vEMnzQPn3rgodWvwCDKahk+aQM+mU1mNBj1uHHZozQAuOROg/ApUoVPY3piWsx82VHJxGV3joRPDenxSBp4hjzN4802h0MiCFFevsqY80Niv/44+PyzqFy7Asaq0qbAg6HHqYe4hmj0cjIb61C7eyty334DSaefjph2gUi/4WqUzp4Kfd4BWwme+Hf2vlx8IMDhMPhEyb4FxspiZD16H4TBfUy7TgyfHH5Y0B5xnbqh8o8ltjJb7Y5NPbKffES5Lq2kECflVDB9LVu0QD14YSWpI+HTjLiFlHt4jQ/nfEyzli89cO3SB1FvaKBOlgyfPBk+mRuVT1UN1bhi0d0MnzSqeiK1m/LVd3xfrE7dZINPbDjumBAbytqoHWQMze2tORx3mt64+baW5InW1SlDh6Lg809Qs2srTLUVQPNyr5YSVc2rRJpfA5NUJ9j5OFksBtQnx6L459FIvfIKxPgqSWWXbjj4f0+jettG5e83NF5n+r4GWWqirsOsRuVw3JiWKj1Z6gQYCnOQfuO1pJbU+XZsLHfy5nW0LddnoVLVteuAkqmRDJ7okC4B8T3C6eDk1K9vR1lKSr8PVK7x+MZrbOR11lGJ/B9pWyn3YPikbfg0bOEdqKyvZvjk6fDJupkVq21RTSkumn8rwSeeCNoEUF7jwtFuQn9szdrlFh0HPA0+lf/5p7LJ7MybeQ4nRjAp74QaSpTlidP29JtvRNGY71G771+Y6qua+UOZ7BS0Gu6YRyWKRhuEsjcOt5j1qE+NI9+mzIceQHyX7sp19kLi6Weg4LOPlf8W26TcUZPlNBxu8YxqSE9E6hWXkVJSdAkTEErn15GfWW0QAorovIMJPBX+9DVpJrXeiU2MwaLIH+igROfT2r5jASj66QsVPpk1ZuTu3ET+n4N7ETDhdCUHCeN8TLNld6EYOu9mFNaU0OaJ4ZOHwye6kMqNzq08hHN+u4Hhk8bhU9DPA7GvIIHhkxM2VWXzZkv/Ad7Ic7gIiIom/zE/ivjuYci46UYc+vYL1GzfAFNVcVNFlFY9iSxN1U20dhpqUZ8cjZJJY5F5/71I6N2HOtaJSLnoApRM/xmG/KxmKic+aedw3RA+ZWKsCm+41EsupK5rEj5xCV7bRCB0Xu1x6LuRpJjUOngSfZGEClf44pEarJXHnTBzL/j4HQn56GfyeuyoRD7mUBI6/HwGwyeNw6ezf7seOZUFrs9MGD6d+mmtVfkk3ucZM6+iAcATQXshOhx6je+NTpPPQnp5FsMnJ8CnkkmjW89Ek4PjFMs9KLH0sZYlBNOGfx8porwRExCClIuGIvfNV1G++DfUp8TZVFFWoGLxVCWPBU2UTbRWmhqgz8lA5bqVyP/kA6RfexXiOvUg9dgeJaK9/JF+w3UoXzgLxupyu2tjVjtWGRg+cbg2fBL+T0qQAiotFqmXX6KsB/6yBI/XzFYGIe2V6xqIwm9HKOuEWfV907YSR4y7qrUrEBPYmdR2ra18EmM568lnlJ9lZPjkYPFDZvlBdJ4ymOGTpuFTGAbNvBrppdkMn7QAn4wqfEoqSke/Xy5j+KTR8I3sQwt/f2UMFNQUubzs0bNCmhAXfT9CSfrZbJzDRco+7Nqp65q0VreW5vlhL4EVPyT0ikD6LTcjf/j7KF8yHw37Y2CqLm8ZRqnqKJNt/NuX7Nl5J7Xoo9SKBy/Nk4sWf16jqqmpsqke+uxUVK7/HYU/foUD996L5DMGQecfRMBprxo63yAcuONWVCyZA3NdhV1pnbmpdxODJw53CLuy0oa0OKRdfRWV6BKk9g1hEHWy5XXWa+cjPZ5igkJQNOobKrSzdR7V5JhTO64K8GbS4+Dzz5BCiQ5GvFsfPqXfcS9M9TXyGcVrssPgk7B9Oe2XK1olkedw0xgXjn4zLkNCYSrDJy2U3YkNuHhF5ccjdOr59L55Imi07G5sKC6cczvKaysZPjlUSSG7YOW98zptgHhDzuFep/QCuLQjRdQ+JaK9A5AY0RepV/wHuf/9PxT/PB4129ej4WAazPoa2L+aQKkmZXvypL9NTvtJ8WtsTOgsZtvPbw6ZpGdTAwxFeajTbUPp7BnI/+BtZNxyM5IGDEJMQEdVDeZF10CUysg53A7p112DipULm0InE693HJ6jRBEANuPO2+W89wpuAx8ebShMo5XrFuMvysjaI65zV5TM+Jk9nqzwiTougsqYEyL6yW7A3m3xHGuHtBtuoE6vfN0dCZ8sZDJ98dw72fZF0/ApDD2mno89+bEMn7QBn+SF/DtnJ4ImDmDZo5ZjTHdctehBVNfXMnxyNHwyG3HgkSfJyJU38BzulkA1ds0TEUQb+Si1RE8kpjHtOyA+NALpV1+G7KefRMEXI1GxZDaqd2xFQ1oSjGUFSpJRcxj4aQ6pTjWO9L1F+25TVRH0OQdQu283tTQvHvcjDr7yMg7cch0S+w9AbHAX5bNJ0LTPy4c+IyVCapkslSB5BVDJXfmiWTDXq9BJwC2jESarITmveRweoIAyqSV4xopC5L7+PGL8gmjuR3vz8+vElU8daf1IHjQIVWuXqWsSrxVWACWux6HPhzcezolnTauX3bVH6mXD5LOIlU+Og9hmC2oa6nDd4ocpB+FcTLsR9PMAbMnewfBJS8qndZlb4TehD0nfeBJoVPmkLPy3L38G9foGOo3gB6Oj4BNgqqtGxp13UULLnYM43B5C2WBUsK1Mzwqk9pJKSPogxbTrhITwCKQMuwjpt9yCrCeewqFP/4fi8d+j9NepKF+xAtX/bEV93G7ymdEfTIEhPxPGknwl6S2BsboSptpqZf7UwlRfJ6O2CsaqciWJKISh6CD0uenQH0hEQ3I0avdsQ/kff6J07iwU/zwahd98gpxXXkL6nXcj9T+XImmAgEzdlIQwkMzBZfmct5yXdqCp+Ym5TvksqRdfhNIZE2CqKbVTOomSEUPblhBycDhDkaKqB2V3sHoU/vQV4rsJnzP/RqjCByktq53oukjFk1CORnv5IOPGa1EXs1P1kDNxtzUVcop11FCch+SzzqKSxLaDTwFIGXouDIeyVfjE199R0WDQ484Vzyo5SDfOxzQbveEf2Q9/ZGxi+KQl+LQqfQN8IyMYPmk0yHB8TA88/McrMBmVDSXDJ8cFnR4XI+26q+n0jTfoHFop1xMb/ig7KCXBlDeVslmVRbHBnZEQFo7Evv2QdOaZSB5yNpLPGYr9Qy/B/gsvx/6L/4P9w65S4mrsv/Rq+fsLLkXyuRcqf+98JWkZjKTTTkdiRATiu3RXlVntSWUoFExRtp/rQ4mz/G/i7zQFTeQzonb3EiF9r7yV792fWqGLpKVJ9zoODs0coCj7BYsBlX8sJYAr5pLOP4Q74bWkdFLWkJiATuq1CSAIn/PSMzAWHpRrB++9mipjlGtS+svPiPEJbOPnUSAS+52GhowUskFg5ZkD81CTGY/++V+GTxoP4T28dP+fDJ80AZ9MEj4tSF4l1S8Mn7SrfBrdHc9ueJuyJ4undahydfhUko/Uyy5m+MTBQUqpYBUABamqqfYqpPIno/MoAke+ammfrwqOGkP+Nz8q05D/ph2FLJMLsn3vE+os6WNtKx9E3z++R0/kv/sqGtLjG6ETd63j0GKIca8eZDakxiLr0fug8w5QFYO8ph0GsclY3BeJffqhZMp4MtOWCjJW2xy2NyovROrll0In1u42VNKJ50FMh1DUxsWrqlVexx2WzCuD//mN7yk5SFfOxzScgwoRxG+Jyxg+aQY+KRP/l7iF6ntn+KTdsrseeGvrZ6rJLsMnR26wDAXZSDlniJoc8wadg8Me+thKUb2PUObXvPzPWvLjffifn5Anjd331ylfBdAS3jaZD92Dmh0bG6GTSBpFVyajUfMt0Tk0GPp6mAwNtk54poZKFE/4EfE9e6lKxiBex+zKdEWH0AN33Ybafaq/icWirB16hk8tqJ7K5k6Hzi/4xNfuE44gxAR2Q82eneqazvCpzfNPuxz0nb8+h9doVj5ptvomsg/Bpykx8xg+aQk+/Rz9m/KeGT5pGj6NDcPnO8a6/MT3xA1WfXoqEsL6QBq28gadg+OUoiUodRLfw1pqJ8oDhXH6/vPOR9m8X2BuqG70daJ5rCYqGvB2EnBNb6jntZujMezHvQAoqpl/7e6/cODu2wi2kFm0tbsbla96rh+UzqqSVAG4zjcEOu9gKvGN7xmOolFfwVhZbANP7AnXwnhSrouwI0i//lpSvlK5cxvDJ137zqj+az3DJ0fCJ1X59PXOCfAa05NzUC3noOPCMT5qJsMnLcAnszrxx+ydoXa644mv2RjXSxkHvzB8cgJ8qouPRWxIqIRPDA84OFwEYAXLErtuPVHwyXswqL4sWvZ1EuCprLaQ1bEcRwAHUv1nMyNvqCLPHuG9Jr3cJEiI8fdgPyhVeUmgjUrs/BAT0BHZTz6M+oQou4YEDDiONIak6mmGcg2D1OvYsY3hUzAB0ap1K7jboBOS+cio2UoiH845qGYjnAQQP+6eyvBJG/BJKp++2zWFbjxPfO1SZxFTY+YzfHICfKrZ9Q9igrqemAcNBwdHm4XwitJ5tUPmPbej5p/1toSRymPI40aDa5USdfpqZJYm0r6B12+OowEosb+00BMOaMhKQcHw95AY0YeUUDqPP2iR4Draqz0ybrkBFcvnK/OnQa4jokRX3wCTQZvryNHHjlmus9WlSLviMrp+unadyMC+bVXhwdB5Byn3aQ43jXBgWH2HZ8QuYusXrcfYnvhyxwTV+oXhk2fDJ7Xs7rPtY+E1JpQnvobhE5m9JSxn+OQE+FT111ro2ndi+MTB4egSGVESY/UT8Zatz4VPTUJEXxRP/BGmmrLGNVEkjSKp1qg3i0XZd5XW5COuYDOROF6/OY52sEmhlpRZFYP1cXuQ9/rziO/Wg8rQpAdScKPa0MeNyvHsy3ttvw6ipgfRXr5IHXYJSmdOgamqxK5M1yTXDwpW17QELkn1NGeqcj3bk9celWn6h7Tx2AhWngOBKJ8/jeGTE+DT/ETR9Io7rmsdPn3yz08u3/SK4VMrnDBYPZ/e/etLeI3pzoNfsyV34fCJjMBiN2hz6YnwqXLtMuj85AaIPZ84OByVPHZETLtOVAIkSoGEL43ON1CWx+yPaSyx06jS6bBNl3IxUoqisOfgElY+cZx4WCzqnLKgLnoH8t5+hTq+RatdK0WZq86/kyyzcpfyOlsJYQBBa51vMNKu+g9KZwnoVNzYlIDLVI97P2QszkXqxRfRNXWkUk10aCybNZHL7pyQzC9LWQvfyD4Mn7QcY0LxztYvGD5pQflkNXt7aeMH3GlA4/DJT1n4V6dvYPjkhM1WxYo5tGll+MTB4Xj4JJNdfySfOQil0yNhNtU3JiAm0cXOwMmIuun6N3M2/jkwmZ8THCelaiE/KIvVkhyoT9yHQ198ipQLLoDOqz32efmQwb87qICFSpKM1JX3HN+jJzIfuh/li+fCZDUTF+Vj3MHuhPdDRWO+QbRPoIMhZDA9A4ojf2TDcUfmoKryac2BLUoO0pfhk4arb7zGdMPzG95j+KQF+CRusMViwZPr3oDX6K48CTQMn/wn9MP6zL84qXAGfFowHTqfAIYBHBwOTyADyNsp+4mHUJ8U3VgeY1Shk4bL7A4PYFn8cGxOG8PPCY6TCBMlm7IUz2grxxMvQ2EOyubNQtajDyC+RxiV5MloR5CnSWmeI8vqmgGKfaRw8qX3Jsq0UoddhIKRH6F2zz8ErZtAJ4JtrJo87hDeYAeSkTRwEJUv6hxsSi88ugq++pLhkxPg0+aD2ykHkY2vOCfTpvKpOx5b8yqESpThk8fDJzOMyuR/ZM0rDJ80Dp8CJw7APzm7OalwAnwq+2UCnfoyDODgcEypjPB5El2oEnr3Rcmkn2A21sqkw2I5LGHmdUr6PdXp6zDp33uwdv/3XHbHcephTfAtFhuEEgiiIS0exZPGIvO+e5DY9zSbIopK86yqKO8O0LULoQ5lNr8lq2eUNY4HLrUUPrJLHYWqbhIldeI9xHbogpQLL0Lu26+hasMqGCtLbCouM++dTi5UyC9GQf7/XpM+YGrHQEc+G4RXV97HI9jzyQnw6d+8vQiYeBrDJ00rn0Lx4B8vwSjWAgvDJ49XPhmMRtz/+4sMnzQNn8LQefJg7C2IYfjkBPhUPO5HknwzHODgaNuQCY1QUvjiwO03k2JBrnlG9nY6xoYrvzId324ZilUJI2Bmw3GO1k5EBehVPZIkzDGiIT0BZfNmIu+d15F29VVICOsNnVcA9qnKKAGQowhOBZ64OspbLXWnEGtCoPJ92hOEEN9brBGxgZ2w/+whyHzoARR+/yWq/1oPY3lho5eTde3g+3dK8Im6/u7cirjO3ZT7EkTgzxnwKefd9xk+OQE+RRXEUQ7C8EnL8KkH7ln9HAxiPWD45PnwSW8w4O5Vz1G9JU8CrcKnnug17SLEFe7nE20nLGQFX3xFp6oMBzg42tbXI0pJVmM7dEb+R+/CWFFIiYbYAJsMeiUJ4iTyaOuULu93DF/XC4vj3ofJxaXxHO6ZiEoYYZS/tgNRNE+rS1EXH42KZfNx6OtPkfXow0i78lLEh/VBTGBnKl23Qqm9xxlUPqesCTq/IMSF9EDyWWfiwO03Iee1/6J0xnhUbVkPfW4GzKaGJsCJ1gyNd79stVASTVNDNQ7cdTupnoTXk84pyidfHHzt9SMoYDnaDD4pFzyhKBW9pyvJ/LhQzsc0C5+64/YVT6HeoKy1DJ88Hz7V6xtwx4qnududxuFT/xmXIakog+GTExay3A8/le2Z3anNNAeHyyuc1F+TcW0wAd7kwUNQ+ceSRtWC6kFjYo+PFsNI10WEBauTPsdHa7ph5l71dJLhE0dbhNUTylryajI3AVGNL2X8NVRDn5+DupidqN64HKUzp6Hgq2+Q9+H7yH3jFeS8/CwOvvAkDj73OA7+3+PIefFp5L76AnLfexP5I0agcMxYVC6fh5rt61CfkgBjeYmS9+jtfoKdwklNiEyqX5XZNjf4np34/TVIpZtZqr9Lpv+srNNBduWPHR3efIXg08uvUPkf3yfHwqfUkkz0/+UKJZln+KRd+NQTty5/ArX6epfOQxk+tRJ8Ejf61uVPsvJJy6Es+AN+uVJ5AGRx2Z0TFrKc996XfhYMnzg4Tj2EHwwlL1bvlyAqaz1w713QH0iUa5w4bWel03ElB8IbsrqhHJN33YOP13bDz//egjpDtTic5GvE4ZwQIMgODh3tZXWUOvbfswNNrH5pQ/hkJKUpNXQQJuMZiUgePJjKHmnNdtJzQ6his198nuGTE+BTRulBDPz1KoZPGs9Db1r2OGr0tQyfPB0+iajW1+HGpY8yfNL4pD9r1rU4UJbD8MmhIbfDOW++pcInBgccHK0JoaK8/BET0AGHRn4AY0Wx2slIdqHiNujHkxwYaSN4oCQaX20ehOFre2LMP1eitLaAVbIcrj12BWAWAMnuqwxVscSKRyeFsVHZBhNyX31eWa/bUyMIR6udDoNPzz1F74nvkaNApJmeI1nleRg8+1olF+nB+Zhm89AeuG7Jw6iqr2H45PHwyWKmGy1uOJfdaXnS98TZv92A7Ip8hk8OPr0VyXDOa6/SxoeVTxwcpw6cZAIj/Z0STzsd5UvnNbZAFyfu5PHE8Ol4wqgmB5vTJ+DjdT3x6bpwfLdlKLLL4hk+cbhoQmsHN9Qwqb83mRqjsXSOr5kz7pHY+1Qsn0d+W6I0OqZdJ4f7PNmH6GqY9dRjZHTP98iBybwyEHIqCnCukoMwfNJq2V0EiSCuWvQAKuqqGT55OnwSN7iyropuOMMnbSufzptzM3Iq+TTbGfDp4EsvSPjE8ICD4+TCNwQ6kbyI03MfkUj4Iv26q1Gn+5fboJ/iyXSDoQGTd96PT9eFYuSGPhi5sT8SDq3jgwoODo4TD2u5XU469p9zLpmMu8IzROzBsp54RNmTMZB0VFjL7vIqCykHYfikzfAh+NQDVyy4F+V1VQyfPB4+mS10o69YeC/DJ43Dp/OVhV88ABg+OR4+Zf/fswyfODhOIXT+IRRWf6fcV56FoSCLOxedYliUbUJmaRw+33gmRqzvjc829MOn6yOwI2sWwycODo6ThNoNZPwe7SLgyQafHn9YeV6w8skh4ElVIoqHdEF1MS6YewvDJ80qn3rTvb9swd0oq6tg+OTp8EkYjpfVVRJt5Emv7VrbC+bdgoKqYoZPDodPFvIZ2MfwiYPj5IPKNQIQ17krCr8docyvBql2YlPxU9sjKM+Dtft/wvB1PTFifV98tj4Cn64Px6qkz1XDcQZ7HBwcxxvS57Js3i+IaRcMnW8Hp/o8NYVP/sh67CFlX2bg++Rg+FRYXYKL593GeajG89BL59+Nkppyhk+eDJ/ExCf4VFuJy+YzfNL6pL94/m0oqill+ORw+GRG9rNPSvjkIpswDg63UDv5qNBJCTF/kvr2Q8XimTSnyN+J/VxOETxZUFVfhon/3oZP1oVj5IYIgk+frAvFzL2Po8FQR3sIUZrH14uDg+OIofpwCfTUkBaHpAED6LBA5xviQsonAZ8eVPZler5fDspBpeG4BSU1ZRg2/07OQzVddheKS+bdhWJlLDB88nD4JCa9gE/DlBvOk17b8GnYgjtQUuvak95j4dPTj8uyO4ZPHBzHF94SOukIPPki+ayzULt9o1pmx2tLa22yEgo24fMNAzFSqJ4EfNrQG5+uD8XobVejtCafyvJMBJ8Y9HFwcBwhjHplp2OBqa4SmfffTebewp/P2R3uDoNPjz+kvE8Dl2o78jmjPLRLaytw2cK72P5F4/Dpwrm3M3zSQtmduMElteW4eN4dDJ80Dp8uW3g3jQWGT06AT089yp5PHBwnBJ86QNdOSV58A5B+w7WoS4om8MRqp9YJoWgSB1SLYt/DJ+vC8Nn6fhihwqcR68PxxaYBSC3eRaV38przdefg4Gg5qNsgTCj8eoSyfreX67ef1afPheDTEw9Lw3GGTw4aFyYbfLpcyUEYPmnc/mXObSiuZvjk8fBJyOoFZTzvt5vhNbqzBFBjQ+n9e40PV76GH/EzkkEYBU8a95/0obhCWfhLGT4xfOLgcGHgFG1rxR0EnZIsHHzmERgOZavgSUlwjNw+/dRDJgT5lWn4butQgk0jVfBE8GlDL3y6PgzbM2fS32Pgx8HB0STEmmD12zOZaX0uXzYXsR270NpNa7l3R6l8ciH4lP3Uw8qOjH0CHQqfyHu4AlcsuofhkweEd2RvGx/wVhmBt92vJSMJk5xB8AZrjO6CwbOuJ/8vhk+eDp+UEPDp+sWPIuTngQhWol3kaVICN1oZDD91UiIEXqM6yxjdTS4OYtCM69VkYPGkc2/4JCSvZbWu3WXA4+ETl91xcBw5fDsiJrAzon2CITra5bz0HEzVZbLUjpU3raZQMBkNVE63MXUChq/rgc829LKBJ2t8vLY7lsS9A2EgzMonDg6OpvBJWUcMDRQiXWtIj0fymYOUfU47WTLtgs8XsQfLfuoxFT7xeuZI+FReV4n/MHxyT9hkB5Z8IiPUX4cTI/AaGyZFLaO7wmtUF8kTBFcYrdznsb3gF9kXgRMHoOOkQeg8eTBuWfI0l915OnwSk94owmgkr5+DFXlIKk7HrlwdNh3YgQVJv+OnqCn44J9v8Pz693HLsicx5LdrETH9YgROGKAsEqESRhGU6qIqpsLkoOMJ6V4xpgdJXkXnQ4ZPToBPTz/GyicOjmOEMKfVCcWTbxDyP/0AZkONBE8mA6udWhM+mcyoqq/EmG3Xkrl4c/BEvk/Kn4/ddgNq9dWq4Thffw4ODrswGgg8GUvykHHrDdLnycc1wZMNPj37lGxYwWV3jkvmlYd4RV0Vrlx0L8MndwyCTD0pjyTApApVfMf3Rc+pF2DgzP8o9/Y+PPHnW3hn6xf4ZnckZiUsxZr0v7D9YBTiCpORUZ6F/OpDJIAwmlxbecjwqTXgk9EoyfNxvMSGtLSuHKklmdiStRMz4hfg420/4K5Vz+KCubei0+TBknL+1FEZfCGNCimGUW4Bn/6jLA7lDJ+cA5+ee4KVTxwcx4xAxLTvgEM/fK3MHaPsaCeMbI0Mn1orjGrJ3Z6cpfh0fa8WVU8Uyn/7ctMZyC6L42cGBwdH0xDrsbI+W0wNyH3tRWXtbgedb0cZLgqgCD49/5yET3wPHQ+fFjN8cg/YFK6qmTrD68cOpGJqN6E/Bs+6FrcsfwKvbR6BsftmYFXaBsQUJCO/qhANhga6z8fzcvnxyvDpFOGTsslsyavBpIb198J49GiDRnyPouoyRBXEY27iCrz391e4fsmj6D71PGUh6SlhlE0ZFU6SPN/xfeTXyD52Mj2e1M4ruxPw6V6GT06BTxZk/98zDJ84OFpSOwlTWiVhifJqj7iOXVA6bZw0hCXFk6kxeD1plRDP+9qGOkzf/Qg+XdezZfCkxifrwrHtwAx+ZnBwcMj8Qfg8CeWCRfo8FY3+FjHtpEdfE+8+F3zW7FP2YAdfeoH2ZKzkdGAyrzxzGD65Rvlc81I6YcFDNjyiqkncm1GdSNXU4edBJDp5bv17mBozH38d3Ins8nzUG/RHhgUCJbSgKCQW4UbzjeGTSxBrFUw1g1NGo4luzoqU9Xj3ry9x2YJ70GXy2RJGidpPZSATeBovwFMET3wXUD4Jw/GyWoZPjodPwMEX/o/hEwdH8/DpgJiAzkpS0B5x3UJRvmimWmanJji8hrTJxiquYCNGbjgDn23oe2Tl04Y++GRdT/y27wUYlIRTQCu+fhwcGg6TifzirOtI+eI5yvodIsGTi/o8NVU++eLgf1+VzxgL30+Hwycuu3Nq+Njl4kIUQgqnMd0oZxfKprNmX4sn17yNqbHzEXdoP2r1dS0CJoJMHrwfYPjkKicdJqmgEuTSaDLaWmfav6rqa7ArNwaj907DXSufQ9i0C+QiIxRR7BPlAvCpOy5deCd3u3MWfPrvS7TxceVTQQ4Ox4dIWAIQ370nKpbPs4Enk76e4VMbhDiVNBj1mBP9Ej5eG67Cp95HhE+fru+NUX9fiqLqbH5ucHAwfKIQ63TN9g1I7NMPOq9A6Pxdp6PdMeHTm++oDSwYpjsqf7SohuPc7c4VSupUgchPXRAwYQAuX3A33v/7G6zJ2IpD1cWHgSZxD41WBqARBTrDJ1c67VAHnT2Isv6ayvbsXnqjAbGFyRgTNR3XLnlIGeCnS4MyQVjHNcr9DmvNyNGG8CkUly68i+GTw0PCp5zXX2P4xMFhX27n05EMauO7hxF4oueokGyTubiRS+3a4ABJLEYpRbvw5aaz8Nn6CHy2od9R4FOE+nf6Ijp3lfrckE1M3ElCz8HBcSr7f2Pjeqx8FfuZuoQoJA05u9FgXIQb7GuivHyQ8+6H6iEH31tHwqeyugpqesTwyTHldbaSOqFwGq96OImSurFhOHv2DXjvr6+xOWuHtGJpYshksc0Na5dbk3UPoZHnPsMnN4zDQJTBgN15Mfjg729xzm83yBI80UFvXDhNCp/IPrxYOMTzKRSXLmD45Az4JF45b70j4RODJw6thzIH5El5ABLCI1CxepGaDLC3U1uFVbFsMJrxW/Qr+HhtGD5b3/cYyqcIjFRi+NpQLIp9XwVYZtnEhOETB4c2wiAaPuipS6ZYpxsO7Mf+oRc2Hqa5UQj4lPfJZ43PG76/bQ+f1AYXDJ8cB55Ebu0f2Y+8l6lDnXLNw6ddiMfXvIFlKWtRXlvRosKJg+GTRyw4xmbleQVVRfgtYRnuWPEsgiYMlC0bx3E5nqPg0yUL7kAJwyenLGS573/I8ImDw6b8a4/4bj1R8cdi1X/Dona041K7toJP4kKnFkdh5MaBGLFedLPrR6V1RzMcF/99xPpwjP7nKhTX5MCiPNKNGpLfc3BoOlSPJ5NBT+u0oSAL6TfeAGtnO3d79gjD8cKfvlXL7ngNc9ge2GxBaW0FHYAzfGp7+ERWN0LkMTYc5865EV/+Ox6xh/YDZjvexGWnDJ88FT5Zpf5GNaGwvhr0DdiYuR1Pr3mbHPWpWx4tSAyi2g4+9ST4VFxbxvDJCQtZ3icjlI2PL3QMnzg0HvsIPIWiYtkc9dmpJAFGI5fatWkSKQHUfN3rGL4ujBRNIwk8HVn5NJK+9pXld8rXfbmr6dlhJEk+3ycODo/fxwvFpAqejOWHkPXQPcoa7i87lPq5H3wShx6lU8aq8Invr6NCgA5x8D1swZ2y/ItzstaBTEfwc/IeF4GrFz2IX+MWkejDVlFnNqs5OR8gMXzS4o21NEr9dufH4IX176PblHNUUhtKkkHqlBfJXfJaU/l04bzbpKEcwyfHPniVoV74w7d06sbwgUOr/k6y1C4Q8aE9Ub7kt8audrxGOOSZu79wO77YdCZGHLG73ZFj+LrumKd7FaKMWJTecdkdB4engmojqVBJ8SR+razTpqoSHHzyQTpAi/YKdtPnUDB0XgEo/20SP3scCjCl51NhdQkumn87w6dWCJEfi+50wtPJN7KvBFFK/ixK7W5Z9iSW7F+DWn19o8rJwionhk8cTairFULtyY/FSxs+RKdJg6UT//imbSE5ThU+9cD5c29GfmUhwycnwKeSKWPpxJBBBIcm4VO7ThDtuOM7d0H5ghmNXe2EnwivEW1+6qynDnev4JN1vY6j1O7w+HR9GL7dch6Kqg8q3w8Mnzg4PBo+SQBF4KmmDDnPPYF9Xj5uDJ5U+OQTiIrFv3LZnYPhkxhI+VXFGDr3FoZPrRDk6TShL0EoYSAucuWblj5B0KnBYLASJx5/DJ84mixGVJJnJONS+5I8s8mCvw7uxsO/v6pMpj5qd7wwXmxaSfl07m83IaeigOGTE+BTxdwp0HkHctkdh0ZL7YIQG9QRJZNGy40/+Yg0kJEtrxFtv5FKKvwbIzcNwogNfZWIOGH4JOKTdaH4O3MWPT8YPnFweDJ8MtA6baosRM7zT8iDM+9g2dXOneGTbwdUrF5IUI1LvB0In5TBlFN5COfNuYnhUyvBJ5HTCTPx8+fcglnxS1BVX2MTcxipuYiBS+sYPnEcDp9U9ZO1faOpsRxPnKwuT1knzenEBFMWK/u2kSJarHflOCp8GjL7emSV5zF8cgZ8WvSrsvEJYvjEoZ0QpXbCG8Q7mMZ+4Y9fKXPBLE/TTezx1NYbfiNdW9FxVo9pux/H8HWhGHkK8OnT9aGYuvtB1OlrYGazUg4ODwJOpiZBHk+l+ch+7D5bqZ1Yy937mRRMpd9VG3/nbncOh08WZFfkU8dzhk8nD5z8IvvKJl2ju6LX9Ivw9c4JKKopbfR0subTdN1Frs3jj+ETx3GDKasjf0lNOb7fPYkmmddoYUjem2SG1uAF6cTg05mzrsaBshyGT86AT6vnKxufYDeXrXNwHGd4d4TOV0lWfIXfUwDyP3xX2RgZQKUO7LXhkA2/3ig73EXl/olP1vXBiPUR+EyJk4VPIj7fcAaSC//hZwgHhyetF1Z/JxU8NeQeQOZ9d1Kp3T6P2bMEQde+C6q3/8XwyRnwqTwPg2dfy/DpJIPA05ie8I/sjyfWvAndocQmRuIcDJ84TnGhMqn01qqE2psfh/tWvUhtI0VXPFJBsRn5CY7XMAz89UqklWTzeHUCfKrasBI6/44Mnzg0A5+ifTpQucbBF56Cub4KZotZltoxfHLIc1Sok6obyjBp5z2keiKvp/URahe7E48R6/sq36cXlsV/Qt+bWzVzcHgKfDJKSCDA04FkpF1/LWRXO3cuszscPsUEdUdN9F72fHI4fAIOlObgjF+vltUsnJOdsHjAa1RXDJl1HeYkLIdBHCyRgtyqcOZxxvDJ5cLUjPC79kA10mQy2sKsPhDFZJseuwARMy6RXfHGhdsglHckl+AdD3zqP+NyJBdnMHxyAnyq3rYJMQFdGD5xeDBwkiE62xF8UpKX7EfuhamyWJbaGRrohJ03/W3/zBeSe7GH+itjOkas76NEb4JPI0n1dLLKp774dH0Evv/rEuRXptmpn/h+cnC4XVjzAvHVIk9662J2Yv/QoYgSpXa+4gDB3Uvt7H0HA5EQ2ht1+5PZ88kJ8CmlJBP9f7mc4dNRQuS09pYysotdV+pi99LGj5AnGkapvk5CoGHLk11tXTkSczBJix2GT54On4SCSG2ZSp0rmtV1m+y/usFgEK/ogkTcseIZOSDGhdOkFMEL17HHa89pFyDmUBLDJyfAp9qo3XTqJk7fGFRweGLofDvKaN+JwFPKZZdBfzBdbvR5HXDIJt/6PBcXvagqBz/9cz0+XR9+0mV2TSMCIzcK9VNvbEydKLveiY6FrGTj4HAz8GRUcwMjJYfiVf33WiQPHowo6mrnec+nfV4B2D/kLOjzDjB8cjR8Ul5xRfsRpuQgIhfhnOzIvk4COImctt2E/lTpc9asa7AgabWdJ7JrA21SURpVT0+1uZjkD+qaY3B9r0+GT60En8gcFNJKyaJ+NVvUoLbJZjr5cHUTUZM6KISr/9c7JyJw4gBlcobCV9TC8sJ1TOVTp8mDsTtfx/DJCfCpLjEJMR17Mnzi8Fz4pBqMR3u1R9Jpp6E2+l/ZMYk72jkoTLCqnsSF/yP5OwxfF0bKp9aBT6Jsrx8+Wd8LY7Zdj8q6cuVnWWA0chLHweF28EmUQKs5QdnsKUiMiIBOWbt13p5UatcUPqVcfAGMRbnqgQivW46ET1EFceis5CDcwfwo8Gl8hPQzFtdobDjuX/0S9pdk2NROrn2vLaRqkqprSyNjQNMQ2xOGT1oou1PutLEsHQ2pq6E/sBGGnH9hKIqHsTwTpupDMNVXyHbXOHyQSDjlOkBKyAtF+0grAV6TvpXaTAo6zAvasSIcARNPx985uxg+OTqEj0JWOhJPO51azjOo4PBI+OQXIksbwnujeuuf8qCDy+ycstHPLovHFxsHy3K79f1PodSuGXxSfaME1NqRtVDK/1lBwMHhZvBJGoub9TUo/H4kYtoFE5wR3eCiPbQj7z6v9ki7+kolHypk+OSEZH573l4lBzmNc7WjBFXxjA1D10lD8NXOSDQYDHTtXK60TkRLcIn2A8o+RFlXTNWFMJZnw1iyH4b8PdBnbiEOYcjZqSouGT55NnxSBoOATtWL70T10ntQvfwBVK98GDW/P4Wata+gdusHqPv3a9RHT0VDyjIYDu6AsTQVpvpy2Cum5GJtOax0TxJMx5Xu2RusiVdScTruWfU8TVifyD4U7AHVcrRXFv5NWdsYPjkBPhmLcpB60fmUnHvq5o5Do2onX6viKQgx/sEomT5RNXQ1s7m4Q8GTvNbigGae7jUMX9dNhU4RrVZ2Z41P1oVi0s57UdNQycbjbQgIrGVRXNrIccphbCx/EeuzPi8TOS89Td1IBXiKtnn1eSp8aof0W26Bsbacml/ws8lBzyU1V9ty8F/4T+jH8KlZiC521hB+xmfMvBJ/pG9p0snOOQc8LXk12fMAwKSvg7HyIAwF+6BP/wP1cbNQt+sn1P39MWo3vI6aP55D9cpHUL3iQdQsuw/Vi25D/c4f1e/ruvsGhk+tBZ8ObpfQafn9jV/FQFh2L6qX3o2qJQJMKbHsHiUeUAbMs6jd9Bbq/v0WDYkLoM/dBVPNITkBmhBO66bI5HCSaVKNyWUZXi3e3foVfMZLuSLDp5bGazj8JvTF7xmbGD45Az6VFyL1P5fR6RvDJw6PCO8OjeCJOtv5ouCT/ynPBoPc3PPcd2jQ81B5Lsflr8fIjQMwYkNreT210PluQy/l6+nQ5f3hBuUAbgyfDKoq3WICKzU4Tg0+GWgciVd9UhTSrr5C2Y/4IcajOtodOaKUz5pxz0Oy0oPhk8OT+bUHtlIOwvCpqcF4+wn9pXXMmFBcvehB6AoSXSJHs3bMtambBGyqLYPhUBwa0lahPmo8ard+jJo1L6BGCFqW34fqpXehetFd8uvSuyVnULlDjWAPS+5R/t3PLldVxfCpreBT3h5Ur3hIGQAPyq8txfKHULPiQYJPNGCESkpAqcV3qUDqGdRuG4mGxIXK4IuBsa6skYJaN58OpLPS6V8J0XJSWFwoMT76V3SadJYyiXvwwtYCfBL1xIuS/2D45AT4ZKouQ/pNN5AfDoMLDo9RPgn45C/K7fyR9dC9MDXUyI09ldvx3HdsWFCpPJcn77wbw9f1bDPwJOFTBBmZ/7L3CdTpq1n91Fb7nJoKNKREw1RVKp/b/OzmOIV9iAVGlM2fSZ58+7x8af2OCeysiQMx8YzKeeVlPhhxUjK/NGUNfEkgEM75mC16K3lZb/J3enrt2yiuKbOV2Tmt1E6FTSYhMDHUwViSBn3aGtTtHo2ada9S5RSxgSVCuHKXWlF1v2QHyx9qjGaMgfjC0ntRv2+6Cp4YPnk8fDIcilZu/CNHh09iYBz23x9U//wBUkmRQmrJ7TT4aje9g3rdDBjydsNUV960NM8KotSSvDaDUuJkUIVQYvMrXstT1qPXdGXAjO5CCihWQTWGoOu/xS9j+OSEOSgW8Yx776cNEEMLDk9RPlGphvDS+M8w6HPSVZ8nI8MnB55OypAm45vTJuOTdeHky9SW8GnkhgiMoF/3R1zBenqmmNykc677hNg7GVAf/Q9KfvwI1X9tsPrO2tkeqH+PrxeH3ZpAqh7rGLHIvbGpsgj5H7yBmIAQRIl9iLdUrep8tKF8Es+pwq8/hmgB4y4t3z1iPKrdFOcmriDYwvCpd+PXsT2oYufDf75Fg0GvgicTDMoeymBqgz2UyXyYZY4tP7fm8EY9jCWpaEheirptn6Pm96elkmnx7Y2gacUDEiatsGMGyx+WXwWcWnkExrDsXtTrfmH4pBn4VJigDJRHjwGfjjcelINvqUo9Vz6C2k3voz5hLozF+xtL88wyCaFuew5IRKyUmGqLs/7FgJlX0KARrSsZPEnDce/xEZiim8/wyeFz0EJy96ynn2P4xOFhEYiEnr1Qs30jrytOCNqoCg8X5dGXX5mFb7deiE/XhWPkhj5tCp+k91MfDF/XHTP2PEWbZQHAxHPYxDCk9Q7XqETIhJptG5Bx/eUoGPkRzHWVsoukoUF2LGPQy2EbM0a11bnBVrIpXnW6nThw583Keu0nfSe1dkjiFaxEAIrGf2cHb7nszmHwSbno02MW2nIRbYsA1I52Y3ogIPI0/LhnqmwUIg6p2/rZqY57sssh/zdzY0ld1SE0CIXTjq9Q88fTqFl2F6oWi9I51a7nVNnBcgmfGuJ/47I7rcAnQTGrVz3eSvCp+YB6QKWid6B65RPKwP0a+uxtMNVXNrrhO2CRt3pAWbv97DuUgAvm3qKW4LHMk67BuHCM2fsLJ4nOgE/KNc//6F1lIxTAnk8cHhJB0PkFouy3KY0G4xwODQF9xAZSfF0U+x6Grw1r7ErX1sqn9X1J/SS+xuVvsJ3aunobZbeDT0qI+VUXtwcp5wxCxo3XEkwgNYsoIdLX87XikPtgAZ4MekpiaU021KL459FI7B2BKLXMTkS0ZtRO9vApGCWzpjeWrvI65SD4JFW546NmUnmZ1vOxdhP6K7lYL3ScOAi/xi+x5WMGR8BQK3RSvZwEpDYWJaI+ehpq1rwkfZpEhZOw3lHFJjUrWosbSOFKQ9KiRqsehk8eDJ+U62isyEbN6idbHz4JnyiS2j2sDNCHJCElj6j7Ubv1QzSk/QlTTYldSV7bfU6qkSWpopQbi1dicRouW3AXvEZ1ZvgkYkxPfLFjHMMnJ4TYCBaN/hI6rZ06cniwh4Yfct54RVnbjeyj4SQ4YW8y/sXGQRixXkCnfm0On4TyaeSGvsrXvtT5bsaeR1FvqIGFDoL43rQafBLqFTXIKDpuN5LPHIj47j1QOmMCzA1VKvhlzy0OteOlqnaqT9Ih+6lHofNuT6qfaOpMGiLhkwd3tTsMPKnwSdeuE8pXrZS5iIkN/B0XMh/7amckmWprXgwwNhSdJw/Bb/HLG8GTgECkGnZMLiIUs8Iyp27nj1KYsvgO1IgGZMQI1PI5a15v+/2pxgP0/fUpyxk+aUb5VJlPHexaRTp3xHi4cZCKAbxEOt3XbnoPDam/w1Rf1egJpQIiUyufktr8L8wmmwIqpeQALl9wN7xG96CyM+/xWvWAUj736O54fcun0jeCN6sOh08iWdD5BDO44HDfEAlMuxDyzxAKDMOhg9JDw8glDI5PNMWzzoKq+gpM3nU/hq8LJUWSBE8RbQyfeqs/S0QvAl7RuavolInvTesCqMYwSgVU9HYkDxqIfV7eyHr0QdQnRTd6QVmtDuw9f/g6enRib7KW0ajjw2LRo2zWRCSdcSaivHxIoSohjIbUTs18Cfcp1yC+Rxhqd21jla6jn1MqfHpr62eUg2gx/xLNnqjUbmwYukwegvlJqyU3sMjr03bldnbPDxW6GvL3oG7Hl6he9YiSp9+lqpwebJbLtwUjkL7S+vQ/GT5pQ/lkgam6EDVrX1KNwh5yUKhyPQGhltyD2k3vQp+1GSZ9jU0FZX1gtvUgSi/LxhUL74XXmO4ah09d8fS6t2iXyvDJ8fCpbOli1dyTARSH+8KnfV4BSIjojzrdv/IUTfiLMHxyzrqiPOI2pUVi+LoIhwCnI8Un63pi8s77CIRZGEC1TZACyiBVLTE7kTRwAKK8vJDUrx+Kfx4FU025mlib7Lw9GD55PJw06tVOdhbURu9A1iP3K/uMAGWdbsd7DS8J3QR8SjxtABpSYxk+OXyMyrK75za8SzmIFvMv/wn94DUujBRPS/evVQUA5rZTOjVZ90FqZENhPOp2/iA5gCita1MxyhE8n5SvggMwfNIKfKopQc361x0Ln2wtFx9EjTLIa1TCWrf9S2USxNCJrSSxbZO02DrvmMw2BdRF827T7OJH0G1MV9z/+wtUnmixMHxyaChjsGrLJsQGd6WNEIMMDrcM3w6I8QtC2W9TJXgyqea25CPAia5DN0jKDcgtT8E3W87Hp+t6Y4QT4ZP42Z+s743tmQvoffH9aYM9jUHOM5O+gfY01VvWIbHvaaRuEaVVB26/BdV/rZXqFxVCsfm75+8ryGut/BAKf/waiRF9lf2Fj/R28gvh55UtApE85Fzo8zLb3AKE4/AQXoAP/fGKZvMv4bcbMukszEtcqXaGldekzQ4HROm7RdrdGCvzqDM9We8suYNscWqoBO4hh8OnmhUPQ5+7g+GTZuBTXRlqN78jPZkcOdhIvvegrBsVA33ZA5K4rn4C9TEzYaotaWb+17oleGaVLJMvhvKKLUzCoFlXKgtgF/hG9pUySE3Bp+64dflTqBebV4ZPDt8k1sfvQWKfvgyfONwqZCLTUVU9+SHnpWdhMevVddvYGDzP2x5A2DasFjIZn697nTrOSZ8n58En6f0UjnHbb5LqJ2Fmyu3MW//eq92DrYbSFauXIq5bGKlcBISK69IDef97E/qDqXJfyom2h4RdW3QRFrNaamlG1ZplSLvmKlqb93m1p7WaFNZaMhU/RumduC7JF10BY1UFzwkHh6iyqNfrcdvypykH0Uq+ZQ2heAqYOADTYxfaWIFskNWK8MmuNNuab4j1Qp+5GbUbXpdG4qK8jtRHsvzN8fDpAYJPhvy9Lj8HGT61RohNYEMlav/6wM7B3skh3seSO1Cz8Q1JQY0mKT80NrSJR4F1wy5eu/J0GDDzP2T6pin4FBmhfOYeuGrhA6iur+XTaSfAp4as/Ug+a7D2Wh1zuDd88g9BTPtO5POUesklMORlyc0Dl9o54QTZSCFyz6icVRix4XR8tl74L/VxOnwaseE0DF/bE5vSfqb3ZxDPdYZPbRNGCXzFq3zpHMQEdSJ1hwihfEkeOBDF43+AsbLY5gcllFN87dwUPFq72Bn0qrLNhLroHch+8hHEthdwxdfOXJujeQg4m3n/3RLe8sGrw6OmoR7XLnpYU/DJj0rtwhEQeTp+jp5jy7naRI1qMsjyW7NsOGAoy5QldkvvVeKeZp5OzooHULPyCRgKYxk+aUb5pK9F3bbPUC3c7F0BPi1XyevSu1C98mHUx/wKo1UF1SbwqVEJJV6bMncgdMr5BGM0pXxSJtFFc25HeV0lwycnwCdDSQGShw6jUzjeEHK4y6mxgE865Wt8tx6o3vy7zdiY1U7OgE8mWCxmlNbkY/z2m/DJujB8tqE/RijhTPgkOt8JAPbp+l748e/LkF95gAAUw6c2CuqEJ2GSmI8lU8chtkNnamghlIrS78cP6ddfg/Ilc2CydsVj1Yd7wie7LnYNafEoGP4uEntHEGiM9g5WlakdtGkqflw+he2R9/ZLpBRj+OTYEMqnirpqJfe4QzM5l3dkb9XnqRc+3T6KFl7rwVHbrA96tZRNqJ02ombdy2qJnYsITijvvx81q5+BoTiZy+60AZ+UMDSgbsc3rgefqBRPktm6vz5SkvP9cnPUygNT1tfKNpZWBdT8xNUInDCAFFCagU/jwnDaL5ejoLqI4ZMzNpD1NUi/6RY1MeBNIYebKJ/oNN0Ph778SG7e6ZmiV0/aeF47fDOvrN2rk77CxwI8rY8g+CTL7no7MfqR+kl02huuvK8VCV8oz1pO8toOPhltfmtmKsEzoei7EYjxC6T5qvORfj9RXr6IaR+CA3ffoYJjE5fjuVNYLAQNxctQlIPCH79E0oAzlHvrr0QAon3VEjurxxOX2rWo3BXwqeCLEaoXGq9LjoVPQGFNiZJ7XNEqibw75Fo+VGkSiv9b/z+yOREeu3plrTa01YGdULY2VKBeNxU1Irdednej97KrwCfhNfXn8zCWpjF88nz4JOtATWYj6nb/pMrvXGgw2gblg9TyseaPZ6E/sNGmfpIbq9Y+OTbaANSovdPgF9lXWSwi0G5Cf4/uhGeFTyGTz0RGebbrA1OPC6FYMCD35aflppE3hRxuESKZaYf066+Fsbqck1ZHA2tzozEpeRcqm7b9xXswcuMAjFjf28nAqXk0Kq++2jwEKUW7+JDDUfs8UiPWI/eNlwlM6NqFSChBnb4CEeXljZj2Haj0qGrDamWPVW9r9U0qRm4Y4Brz3QoV1dbo4qXPzUTR6G+w/5yzqbyOu9iduHpX7LmKp03lTnfOSOSVi55ZcRCdJw+mHMRzc6wIyidFeI3pgXtWvoDyuqq2eQZSl0uD/CpMxUtSUPf3x0qOf6eDu9qfoOfT2pdhrMhi+KQV+CR+Xb9vkqz/dMlBqaqglkpaWx83E6aGWpjboGWzqLclzwyLNGx9c8tIZXD1lguGxyufwhE4cQCiDyUwfHLGCZDyv/zh73HZHYcbeWUEIj6sF2p2bpYbd27d7nD4ZE1GhZKopqES03Y/jOHreqo+T64GoHqr6qee+GXvM9BTZ1V+1rR5KImIhTobFSPz3jsIGEdbTadVL6B9qh9UbGAIsh55EJV/roC5vsrmCcXX0clznSCg0aZ0qs9IROFPX2H/OefQfdtHaqdg9nU64Qgmz8Lqzat4nDsJPsUWJiN40kCPhk8+kb2pkZXXmFAMnXMzsspzZSfKtlA7mdROpsq11R/8BzVrX5ICDtHUixp9uaLI5H4yPzdWFzB80kTZHTngW9AQ86tr1X82iQcbXfjVMrz63aNgqm39k3YrfLJ2wKusr5FdGDy8BahV1eUf2Q9bs3YxfHLCPBQbn0OjRzN84nCbTbs4ZS/8fqQotpO+IwyfHB5Go+yMI8oXtqZPx6fr++Kz9cJjKcJF4VMEleGN2NAH+3JX8bPGQfDJakatz0pBysUXE6wQ/k/2CpCY9p2hI9WMH2KDO+PAHbeifNk82mvZIBTfL8eGWlpnjYbUOBz6/CMkn3kmqdis91GU1TW5nxzH/RyL7RSK+vjdDJ+clMj/nb2Hqks8GT5RA6uxYeg5dSj+ObhHgidlXW4T+KT6OzWk/o7qVU/IqqblD8nO8i5hLt5yo7HaTe8oz5pShk/aUT5Z0JAwn8ijKw7KGmWy1KxUFVArJSEVFLfun89gqsyxG6imZl9PAUKprS7FK600G4NnXUtSSWu9LtXsehKVHx8hP9v4PliZspE+t4kfjA6ET/JEs2L5AmUT2YFl8xwuXaag85Gmxek3XQ9Tdan0FGDw5Bz4pHa3O1iehO+2XqyajPdzcne7Y8GnPsr7DMW47TehrLaQsmo5fngMtdXhhkltty2eMzW7tyOx/2nKHA6wqZ+sZXjiq4QYshxPqKRSL70ExRNGQ38w1QZBbBDK+r2tZR58D0/8ANhs1wrdCvHt/JxMDTWo/ns9cl58Fgk9e6lKJ1leZ71vrHg6WfVuEOJ69kNDQS6DVScl8n+kbqHcQ1RfeJq3k/hK3cSVzyYA29zElTYmYO203irCCfL4M8oO9oZ6NMTNlLmyy3SzOw74tPVDmPTVDJ80Yziu3OiGlBVUc+kWg9RKb5fcjdrN78JQlq4+NEyNG6FWgnMGVQG1JuMvdJ18tm0B8bQyPAJq45UFckw4ZsQulBseTiYdC4KVa163dwtiQ7rRhog3hhyuCZ9EohOE+C7dUbN9I58WuwKAUhL/OdGv4eO13fDZhl5quCJ4so9eGL4uFGv2/wixnxMKLhODC4c8a+igY+VCKrETkEkAKN0ROqGJZ1EUwQ4fJJ85CHnvvorqv9bB1FDdqIYSHcKEukoEd7k8MfBkBU7q9bN6OUk/pwyUTP8ZB+66DXGduir3wUsCQ34OtSJ8CkDa5ZfAVF/Nne6clMj/ErfQ48zGD4NPY8Px4T/fKXO9ba4jrb2ie72yLtfvmyhtaqiayU1y+mX3onbb58rnaHCLMcvwqVVOXYCGjHXqIHUX+GQFUHehZuObMJakSQDVqvDJDL1JyiIFoRu9d7pyX3urCiHPUj7ZSu9Gd8UXu8bYapFZ/eSYsBqINhzYj7huvcl/gzeGHK4b7ZD/8bvcmtoVNkLK//ceXIlP1wuPp3A3gE6N8cn6MHyz5XxklsaQeosPPBwQRnlCLubuoW8+gc67vexY6XMM9Qz5QrUjCBXXqRsybr4RJVPHoyErxabQMVtNyrlj2IkFGlVOZkMNwb3ct15F8pCzofMKICNxAfyjfTpIVRp3rWtF+OSPrEfuVe6Dnp9lTkrkv949Hl5junlcPiVK7ajcbkx3sm+pbqiTh0VtAOhN4vlZX436PeOk2mnZA7JqaLm7wKf7ULfz+zZpJMbwySXhk5HgkzAlq3bletCjxZK7ULvuVRiKk20AqrW8R6z+TxZlM2VQvudjf75Gdbs2oq2GJyyU9DnGdMVbW0eq8EmWHvID0kHwSdm0GyrKkHzW2Y2nmyyl53CRUjtraYdIQFMuGaast/lcpuCMtcIsO9yJZ5zIWIuqDmL0P9fjk3U9McJlS+2OXIIn1E8z9z6LBoNBhRb8zGnzZ43Y4ItEW1+DnBefJu+gaN+jwydbeRd5vQWqndV8ER/aG9nPPI7yxXOgz8mwQZRj+kNpYW9hK0O0K0dsVlIny+qqULdvBwq//xKpV16B2PZinfVuYiJO0Mm347EhIccJwidf5Lz5Jit4nZjI/+/vrz0OPllNxoWP1Zkzr0FScbrtUN/QavBJXVdEqV29sobs/AHVi+9sbNK1wvrVPZRPdXvHw2R0/ecCw6fWgk/KwDXkR6N65aOqsbebwacVshNezfrXpQJK1IsajW004HIxdM4tNOBE6Z2g2h6lglIeAE+vfYdOocWixifRjtykmqkdduadNzaajvMmk8NVfJ78Qij5iQ3qhIpl82XSZOQSG2fAgwaD2uHOaMbKhM/JP2nkhr4u7PN05Bixvg8+XReBPTnL1HJvQ2M7eb7fbRpkQJ6bidRhw+Qzx/tEE/cggtGiHEyn/Pv9Z5+Ng6+8iPLF86DPTlURlLU0DzY/I89vTmCitZHC2o3S3GgcTuO8rgo1u/9B0ehvkXH7rYjvGkrXUZY4BqJF30feD7SJird0yjju1uqM9UfMCSX+b937pA7yLPgkRQmig/iipN9bnwNYDxFEqZ1QPO0eTUIMW3Mud8vhl9+L+pgZbgNMGT6dKjW1wqeiZFT//pTq++SG8MmqgNr4Ngzl2W1iWGZSDchXpm5Ax5/PJP8nv/F9PQw+dcedy59TT9bNnAA4Ej7RaagZ2f/3rLL59CMPDh3L6zlcIXzUshxlo37wmceUTY9al+8GEmlPXCuEP5LIlpIK/8bIjWdhxDpp4u26He6OEgSfwjB2+w0orclTPpdF+j/xs8chY0kk3bU7tyK+W+jJ+wl5d1B9CtuRkkTnE4ikQWfh4LOPo3T6BNQn74PZUGtT+ljsgJTJ5IH3WpQeWmQpvb3CyVh2CDVbfkfBZx8h9eprENc5lJ71AjhFc6m9EyKYFGVVa5axitcZ8InWeiPuWfmCB8KncOUz9cS7W7+ijvKW1i5FpnVTydEMdajbO4GUQzUEnR5xU/h0HxoS57u82TjDp1ZNesVDMQM1fz7v3vCJFFB3oXbz+zBWtX5JiHWTJHYTI7aPhvf4CFI/eRR8GtsD5829CdUNNbRYcgLgwHmoJgKHvvmSyiAauw7xJpHDuWHtfpXQpy/q0+Jkdzs2F3ZKSFNuoKahEj/vvBPD14VjpOhutz7CLcvuBDQbsb6v8jl6YXXSZzAKQ1aTmceWg547JkMD7VFLf5kIXbvgk2p2QYckVj8iAlECpLSnbnkCRsWGdEfa1Vcif/j7qFi9iLwNzQ1VTcCMrUzP7Xx3LDbI1PTzGGEsyUfNnm0omTIO2U89huRBZyI2sAP5ZkUJHyflOtFz3o8PmpxTcheE2I49ULNvD8MnZyTxyoSpbqjFhfNvVXKPUM+CT2O64tL5d6OopowgW5usOwY96nXTUL3sbsrda6g7vJLDL3/YDeHT/dCnrXaLecjwqbWSXtFppjIHNetedXP4pNa3CgC17QuY6srps5lbaRMrpdNS/VRVX4PrFj9CtF74P3kOfApFv1+HIb9KbX/N/hsOP4WuWDwTMf7BbCzK4TIldzH+IZRMFv74peqNYfJMxYIbBMEZ5bm2MS0Sw9f1lPDGTUvurABKKLY+XR+OLzYNRnLhDvnsYfjkGPgkrrOAJWYDcv/7AilxyNvpRJ493i2UhHlbFVHBVNK3l4CLF60jif1OQ/rNNyP/o3dQOncmaqP/haE4T0nSjECLQArN9qz2n0HtFme29/q06yLX4kGPudnfa+bJZP23zT2bLGgRNFEZXX0tGjKTUbVxDYojf0D2M08h5eILEduxG/k37aVOdcLDKYjL6FwGPgUiechgKj1ls3HnwKeCqiIMmHWFR3S7s3a4Ez5PXSYPwZbsf2ltMLRaDmotR7eQmqohcREpngS4aZIHu2P+vux+6DO3NHauZ/ikBfhkgammCDUb3yaH/OoVD6vh3gqour2RsizEaGr1Wm7x+id7D7pMGmKr7fWIUMZt2LQLkFycQQ8GfkA6NsSGtnr7FsS079yy5wMHh8NDJKEBSL30EhgKc9iY1QU2Plllsfhu6wX4ZL07wqYjh4BpU3c9hDp9HbhjmuOfPYbcA0gddjHN97Y6+BAJfxT5RHkrv/chGBXfvSeSzz6fuo7lD/8ApbNmoG7PFujzsmBuqIbUFuEwMGWxB1QUlsZf22CCqalaQPy5RQVaUH9v/+9wZMBEP9eih7G8GPX7dajetAqFY0Yj9/UXkXbNtUg6fSBigzurpXTeEuSROTs/y10TPrVD2g03wFRVoo4XPkxx9LNM5Bq9p19EwMbd8yfhASyqYURX9JH/jlEP8FvPvkT6yBlo7WrIXI/qlQ9L+OSuwKlJPAxDzk71oIHhk+d7PqmeHSZ9NWq3fkz00SPgk1BwKZOyIX6e6mvV+htZsbB8s+tnKr8T/k+eAp86TRqM7Tn7VPNXfhg7OgFoOJCGxD79m56QcnA4sTQhJjAElSvm2lRPPFedd1Jcb6jFrH3PEaj5XJTbeRB8Eiqu4evCsDl9Mn1WCwMoxx9+bNuIuM492vz5Q+VmIrylMipK9T6S6ihfxAZ0RHxoBNIuvxiZD9+HnDfeQPG4H1CxZCaqNq9FTUw0mZobS3Jhqi5R9rC1kBjp+F+N8EooCephqv1/9q4DPqoy+xJ6C0VIIAnNXlZ3dauuu251i7tKFXvbVVf3b911FQghgr3QAgg2RLGT0CGZEELvpBBqQodAID2ZPu9lzv9993szCYiQZN7U3Nm9v7DFMPPmK/eee8651VCqSuAqOQR74R6YN65DzdJ5qJw7EyXjx+HoPx7Bodv+gL2XX0FyLeFtJU3Co/Tpfx3kc2stBzRI6Xw3ZjiF7N3WDkcfeVhb+wozLYNUxG8uzkfPmT+gGircJ4cL8El8jj+k3o0KW41XPSJVM0aQReR0etfJ7dKjmVhPQmoX/vW6ZdG9cJ0u0AdTMPjUAsAnRUdUnbCue1lbzEMjAEGVKCpREReOhPPwStnNUo1lQImDpVJLVm75dgRaTYqJDPmddnCKA3Re4TIGn4IRwpS06jT233yj7D5z0soRpCDD+zbRlKAfHj6YDIMpgeIzIeDhOYfFa9PRLzHWlKAbjEce+JRk6oc3Vv0ERyt36fI7lncGbJ3VSel36dsTaHqdRzonzgLD7yL63dENJHseplUXAnByiDHUgbyRhGRNytbEVL122rnUlcCfvZddisIfX4+iX/0S+//0Fxy8YwSO3HM/ip96AiWjn8Opl1/E6VfH4PTrY1H6xjiUvp5E//nUhFE4Ne4FnHz+/3Dsn4/g4LC7cOCvf8f+3/4ORb/4OfZdew129klAXrsekEbgbQhkku8jSvtzO92cvbOXoezxvaoPCTx5fLD4TgnF6IjSd6SUnM+Y4BTxC/ZnoP20QWGtIBG+vwScafVT9HtXYu2xLd76icCnOh/AJ4/012ORU30cVtP/wZw6uN5qJtzrdQE+LXkQSsUB+owMPrUE2R2Fm75s2+ZJxHySjvnhTuPT5YPi8yx7GErpHjlZRXEa0rkXh4qiSn+CFYfXo+uMKwl8ap3SP8zR+zhau9PzPmHwKRjhdkN12nBo6FDpD8FJK0cwQhScwgS3rSjyesKyMVtP0Lk7HBzwyUVaoHLLCby95iYkZsRGGOgkIzlzgNd8fG7Ov+FwOcifR1EUvosCEfr+VmorcOiO20gSJ8CT0AFQpCF6PTDVjsApwZja5gWHWulsJA8jKYoMvs+MKPrfPP+/bWcAS210FlZ7Apjk31UPMnFESnQhkLDyq89YSh7EIn5m/me65C4c1SPS40lI7doIBcykWLy45nVjayfh8yTqVjGEw1YL28bxMM+7I/zVSWeDT0sfgVpb4sUjGHxqKeCTu053zY8U5pOOCM/Xfs4bTBPwVEvZGQmWr+CTF4DS1qI4cIT5eDsx/S6sGVBxtJle3jCZPle9MSdHoMAn8a+S0f+hxJ/BJ45gsZ7k2muP4qf/RXIWrzkv79OghEu7b77d8T+MSe8dkcCTjAEEQI01DUCiaSA2Hfma2E8uBp8CBD5JKwZRjAsT8N0XXyyZP2HJ3unSyODzvmVK7jpjZ+++sG5d18DkmM+YQIVbL+InbJxK9XJ4Nu0TdJ+n/gQ8/ezLv6PUUu5l7BpyHqsu3WjcBfuO2TCn3qHXt2E+mf4ss3FLxr+g2mtlzcngU0sBn+qkgdnuLxuYl4U582l+g0gbQRRF+/ZpUJ0Ow56ZAJ7EFANx0ByvLsG1n/2RaJfhDz7F4skVYxl4CtalrP2r4qMZ5IXBSSJH0MAnrejc3X8g7LtzKDmnBEhROEEPRrKj3TH5J014OesyjMuMj2DwaSBFUmZ/JJr64q3VN6LUfAziEfA6CESoUAXbTAegyj+Ywk0QjggFnzpiz5XXwnXioA4+8d0WWPDJTffav7OStJqjL9qkDAhLAErUe+J9d51xBeYXmc6Q2xnTDJA+T86j2TAvukv3ZR4RWcyntKGwZr+g3T02w+1xGHwK9cNAe4/O/Ytgnj9EsoUihs4nf1qE/5P2uRwHMnRDM0WarfvQyW/oRSFen+1KowM07Kc2TIrBXxfeD4fLyZdkUMAnoCYzHfmde3JnliOI0QElY/8nOE/1k4BU7g4HIlTVc78o1CGusVfivY13kBl3cmb/CAaf+nkjWYvR6bGYV/A/KKqbnoPsACvGJPYc5+m2q7Igd1px6O9/kRJwPhM5IiGi6u+3A3+8FardGhYTtiIuz9VyCsFovX3Rw1TAh2vTnt735Fg8mP48fR63ocOtRA4gfJ6OwZL+OMypQyILdPKCT0NgW/8yyQvVMMgxGXwyGnw6skoHniKIzrfAAz6NIHTVsuwRuCqKtOQVUF1OObbSIBTfof2u4Uv+hVaTeoU3+KQdpD//6m+osFbxtKEg7UXHgV3Yfcll5DfBCSNH4LvCnbDnsivhPLZfH9bA+zLQ4JNLb44INDqjcBLGZMSRwXgygTORCj6dCUQlmQTQdilyipfQcxBsY/Z/CiAIpT10W/5m7B44SDfY5rORIwLAp6iu5Bl24vkniWnuj2nYHBco4MXAJls1bvr6Dirgw5H1JN6ziPgPf4I9ZQf9UOu7oTpssG14DeZ5f48AL+bvidTBsG2dSKbs4dBYYvDJ4IKXxjcuvEcHoCJpkTfwf0q9nab61TksEl01CHxS9CJh64l89HjvGgJwwhl8umrO73C4spg+E1+Ugd+LSnUZCn/xS310MyeMHIEGn9qi9K3x0oiVC/2ggE8CZBFfwJHKAry68odIzJDT4Ma1IPApOXMQxpriMXXdH1FmOQGR9/H0u0CF9BsRZ0DZlLdA01eZicsRAeATTSaM6oiyGVPYbDyIBfzR6pO4es7vJfNpapjalWjv/Y0tM/wCPJEdzt4F0os54uryhuDTHbDnf6Srkhh8anGeT0rZPhp3WK8pjbAFPl+66ouN7NibSomsUQa6noRYvF5Y/RpaTbwIUSkJ4XmgTumLXrOuxfaSAgafgrIX3ZT0H3vwbqKGc8LIEYjI00eqkxfGpZfBVXKEBlHUsfw2KOBTneom6fPcnEcxJiOGgKekFgM8NfSA6o8x6bFYuCsZbgKf6hh8CiQAJTxMaitw4Le/5QmsHBEAPgngqQt2dOoBy9p0Bp8CfbfpIV65p3bholk/oJojnJhPUfqUO1Hn//iL21BqqdBqJbdxPk+iLhVN6PJCWJY+rMvtIhR40plPzj3z5ER6lt21QPCpthiWZf+AWfdHitiFnjYcliUPw1W6VwJQBi9KYT5+5Se/oQNVjOAMP/ApjiY4LDm4IjzWbgSGSIhOTRinJfvtOVnkCAz41Dpai64EeJZOfI3WoOqjLx5H88EnAbRsOTYPSZmXIskUySbjF44kk5AcXoI9p1aLHJ/BpyAk25aNmdgR3VOeETSQgM9MjjCV3bXqjILYfnAeP8DgU8DBJ2nGLV5LD66kWkPUHOEGPAl/3w7TLsHXe5fQZ1GMypPE7xFkBqcV1rXjCJiJ2Frco0xKGwbnQZMOPtWFvM0Dg08Gsy1Uew2sGU9K8CmiF7sW84ZI+Z3TaqjemyY4aK+UnE/QZmr/MDXRi9MO2H74aMc3DD4FqdssVlHVt18gr01nljpwBCaEFKFVR+y95lo4TxyW5yL76wQnudEOACEzm7zuj7rcrqUxnr4biRl9MH3j7ai2lREAxesksPmhuJNO/PdpycZl8IkjrKMjDvz6JqjCfoP9noIDPmkHyicF87RaWZ+yHUbgEwFmk/vi9oX/gNVpp7rPMPBJsH5Ibjcf5rTBkc148oBPC0fCWbxRyu4UhafdtTjwyWWHNftFneIX2eCTRSx47XM69y/Wx6wayFrRnmW5tRK//GqwF9EPOzM9bUO9vGEyg0/BCH3SkH3XFuzoHoucVp05WeQISEc4TyssT78xnoyGvawnBp+CAj4t2fMKxqT3wTjTwBYPPBH7ScjvMuKxfN/bOvjERWOgc0QxgGDfddey+ThHWDdZhHz02D8fEVbjDD4FGnzyWJRoZ/iEjVPRalJsWIFPsp6LQ5cZl2HN0S0668lAH0KhQqo8AMvyh3UiSAROtzvDDkerxRfdDVfpLh18cjH41KLApzpZbNg2vNoiwCfz/JE03tGa/jjU6iOS7icQVwO0pmQ+rr3m7V2GNlMHeJFyQsvDBNlvNak3Hkh/hhB9nngXBPDJra2jqnLsueoHnOhzBCTEOtt71VVwHt9vOCDP0ZikXNHuDhfEwz9Qvh3JK64gs+1kMhln8GmcqR89j/FZ12Lf6c30nMTzUhgcDUwo0ny84uP3kNeuixbRUqrbrhufnxzhJbuLao+y6e+y5C5Y4JNg92t1xUMZz5E/bjgBT6Rm0eqjRzL+QwCa2wjwUhUMcxfVn4IEYtv8FrGeLJEOPOmSO+E1rdYUS/ApHJqDDD4ZDD5pYd8+VQefInfRE+tJgE+08AfDvm2Kllg5JXJtQCLrQcDtTif+lHavtjhjyPtJHFrhwICi9zg5Fn9KvQ82p52M9PjSDDD4RH924fDwO7BdmLxy0sjhd/CpHU69mqhPuGOfp0AHgShqnXbmmvHxtgcwJqMPkjMHYBwFy+4E+CSexdiMeLy3aQSsjhoyZXcpDD4FChyln+ZKHPzLrSS/y2sbjbw2DD5xhFN0QX777jCvSucmSzDOEb3Bb3M68Je0B9BqUq+wG8jUe9Z1yC3ZZVhtL9lgLskuPbxK9yYeAcv8CCeBeDyYM/4N1VJWP+2OmU8tCXyqo4PYsetzmOfdHtGG45YGQdPvFt4NZ/EmQ8c8Kvrku4yDa9Bp+qUEPIUL+OSR3V0953cotVTyxLuAg08y0RcgwMnEl7C9VRtOGDn8znraFdcPziNF+rRFBp+C0REWl/CmI18iyeQBnAYhKZNldzL6e6ffJWbEImv/LHpevHYCtD6F/5vipHvJvDYDBd16kPl4Xhv2f+IIp7uuE/Zceinsh4oYfApW8a4dIhXWKlz96e+oOR9OfriiNnp+1XhDFSEEyAm1g6UM1qznyWTcW6NGrPrIw3waAuuqF8lzmsGnFgw+OYuWSuZTJE+7O5v2p21066pR2uKvohGg3sXvwwYQhYTHhO6upf+mBSpkd+HCfBKG49HvXYk95fvZ9yngocous/bca+bP1ZL7LtStY5NXDr9IEMhovB1O/u+ZetYTS5kCn9Bo/y4zH8W7a35N4IoEn/rrzCcGn5IzPcbr/ZBk6otXs6/DofJcKmRk57jezJbXkz+aIjInEjmSsB8v/tfDOvuJmU8c4QQ+tceBP98K1VLNfk9BBJ+KKg4heuYVxCQKeandVEkeEO+130c/xe7SIu+9Y8gzET5HwmR895cwzxtcX5tGvNn4nYQ3WDe8ClVxIFx8HBl88gf4dGxtPSLZIsCnkRJoE+bjhQt15FUxzPRMvLKObED3965G1JTwMB6X4FMC2k0bhJWHNzL4FIQknyi42nO3FeSioGcfCT4JkCCKk0cOY4L8Wgh46oKdfeJhzd2ke2Bw8R5ItpOnUSE2/KI9EzCGgCcGmy5sPh6H2dseglVMrCXPSsHMUXk6Y4ByRVvBNuzqPwC5PBCDI6zApw448d9niGnCd13wivdVRzaj/bSLvUOZQjnapAxA25SB9F5HrX3TCzwZ4jdISgc3lIr9sCx9pGVMmz9DdjcY9u3TdOCJwaeWCT5pG8pVuhPmhXe1IOaTZwMMhcX0JJTaEv1AcBoCPgkzOqfiwt1L/48WaVSY0Es9o0Q/LviGwaeAg0+KDG3tuCpKUPizH0vT8aiuDD5xGMp6kqyFDjj2yL1kdEnGl6IDxQV8AMEn2Qk+XLED47OuxtiMOPZ4uqD/U38thP9Tf6w9NLcB+4nlooEJVczDRMnYF7Tzoz2fpRxhEl0ILK349EOd5cv3XLCK99kF3+rAU+iDT4L5FKW91/4f/VzW9GIinWGNDjnsS3gPCwlayyF+jIBl4QiqvR07Pwsbs3EGn/wS2iaoOQ7LkgekF1ILAp9IW6ttfPuO2agTBqbEflIMSdLEa/3x7YiecSUdth72U6iyoKJS5HQ+YQT40rrX6f2zlCHQzCdFduZUF448cD+ZQTP4xGE4+NQmGgXRF8G8cpk3Gaepn1zEBwxodgu6vdOOOdv/iTHpcTqwwuDThcCnZNMlSMyIxxurfoqSmv2yIOB1GzDwSTLl99OEzPrmCEvDOUKZ9dQZO2PjYcvdBCEeVRU+L4JxdojXmPVvodXE8DAbF+BTq0kxSFo/kd67QpNpFR/rIt3aRft9rpM5MC+6Vyd9tCDih8AZ0obDuX8Jg08tHnwShmcZ/6bxhy2K+eTZCMsegVJeaJj5uOphQGm/8J5lT9EBJrTDAtwhDXGIjhIV0/nEONF7lj1N60IximLK0aQQgEDZlDe0xKkT8hh44jAySHLXEQdv/QPq7LVhdflHBOtJSz5diovkdrnFi8nfKckUx8BSE2N0+kX4Mu8ZOIXsjiQMvLYCBpxq91PpO68Q+0kA2XntunODhCPkIi8qmszxBUi674afwlV+kpp7LNEN1tnhxgPLnwsfs/EpcRj08U04UHHUmHqemnzS2kUwzm3rJsCcegdZ3kS0yfg5TcdHwnlsXViZ/zP45A/wyVED6+rROv2vhYFPZH42GLbtKYY67guEXLzWHNuCztMvo/UhwJ2QZT5p78tjrveTL26DxWEl8EzVzUb58gws+FSTvhj5Hbsz+MThh+iAik9nsgQhSOCT8HqosVVixqbbkWiKYTCpOf5PBNhdjJzji401geU4f/HkclAB7zp9FHuvuJKA7Lw23Rh84ghBlm+0nj91wNEH75G2GmQ2zmdFwHNarXa3OK34xZd/N6RwD8z0774Ys/Zt46arqnJyKLGejq0n4oNFD/P8kS1IcTQC5kX3aXfITgafWjb4pCXELhdsm94mEKZFgk/C7G3RvXCd2mUYE8BjKuvSgthPuvQupMEnQTOdGkeTHQ5VHofQhjD4FITQzg7Hob3YfekVxH7iRJLDOAlCR+y9+mq4yor19caJeGALeJmIZ+2fjjEZfTAuM57BpGZGYkYcJq/9I0rNxwmA4vUVAPBJdO61AorYudMmUmHPwBNHaIJPXSX4FNURpVPe0Qdr8J0XrMJd1BQDPv55WJiNC3Ch30c/w96yA/JuMYJZq08UVu21sK4aTabbkvXUsryWLfNHwJL+KJSqQyy7a+ngk6BD2nM+aLHgk8XDftr0jvTdEV1ULcnyRRvu6cSKl+nQWnSZfpnOLuofouBT/RoWU/o2HMuRvk/cUQ4K+CQuqIN/+bNM7jmR5PBFfiCkdjQ1MRo5rdqiJOl/MhEXhSTvtwCE6p2SIx78afNRvLHqZxhL4BP7PDXfA2oARqf3wcJd4+BWobPKxHPmNedvEIq696eLse+GG4j9xAAUR8gBT23kpOD8Tj1h2ZDFTN8gF+4bjufiopnXhTD4lOC1RxHv8blVL+uegqpB/rfidwDOgyuk9KyB1xOZcLegQV/WrGehWk4z+NTiwSdhfrrnW93zqYVNvPMgseIgWCjYT/l0QNSDT74dOmLyndVpw1/nP0Ba51BlPjXUOQsgau7uNAafghhuLb0/MfoF5PBUIQ5fQ/iyUCLeBQW9+sCybT2DTwEt1hUoujeRMBpfvPsVjMmIIb8nBpF8iYEYaxI/r0Bh6Sav+TjfWYHIGd3S+2nK28iL6oTc1nzOcoRYiDUZ1Rl7LrscSsXpsJL4RCL49MWeBWgzNTSb7x7wSQBPov65aNYPsOPUXrpTXEYZ1Aslib1KZz0NbZkqI6q3h8K6OhGqVhdLGSyDTy0SfKJETdtgziMrW57rfkMDNAFApQ2BbePbWlHmIJqlUSOcxWthUSY6TLs4DLTOcdrGisX4jVPYSyOInWWR2FelfYm8diKR6sKJJIdvXeC20QRkHh4xVLv0rbrxqsKd4ADtZw/r6WB5Dl5Z+UPds4jBJ99iAMaZBmJMRjze36LlLfYaahwpdTzNKlBNS1fJURTecL1kP/FZyxFi956YGHz0nhFwu5WwKnQjEXx6ddO0kPZ7itLBp1YTe+OxzJe89Y9h01TFpNCDGbrHU8uaLH+mx/IwUhmJqd7Cc5rBp5bKfNLBJ8H4MS+8WwegWqLvkz75brFgP+XRMyFzOAPolsK42+Z04LffjgwPs71JMbhn+dM86S6YIXyfDu5CQa94GhXMySRH85PwaAKf8tp2ReWXs3XvC1UH13mP+zskbd8Np8uFL/Kewmiv3I4ld75EMoF3IgZhrCkeqw68T35aKq/pAOWOcvJd2dQ3QZPvGsh7+dzlCIXIa9UBZVPebOD3xBHoEOoPUWc+mP58yINPQvnRbcaV2FScK5UfdT6CT1RDqZL15DDDmv0SzKlDWpzP05ng0x1w7JhtjI8Wg0/hLLtTCX1UKg7AsuwfLRuR9Xg/bdZRWUJmVcMW7icF39IEBWIXhTT41Bs3fn0HKq3VZDrOF2gQ9iRRdC3Y/+tfIod9nzh8kh9Ek/xg7w+uhev0cU7EAxxqnUJd1D0lq/Fy5qVIMvVl8Mho83FTHN5a/XOcqC5i8/FArWtFTg9znTyMPRdfSmdMXttuEoTic5cj6MBTF+R37AHzuiy+84JZtGsPv8peg5u/GUJFuxxsFLpG43ct/T+S2rmNqH08QxoE6+nQCmlt01IVRg08nxyFC1FXh7BqfjL45CfwSTWfgmXFs3LyW0sGn4T8btE9cJXuNIym6+nEllkq8aO5fyLvp9D2feqDiz/+JQrLDoWXd1kkgU96V/nEC89ie6s2nExy+Cw/OPGfp2USzoBygMMNh8uJj7feizHpMQwW+SX6YXR6LL7MfxqKohpTOHBckPkkfOPEmXJ6whiI4RgCfOIzlyM0ohP2/eg6OEuOs99TkIv2/RVHccnHN3unfodm3ROPrjMux9IDK41rYOgehKqjVrKe0oa0bOBJAG9aOI9t0M3GGXxq2Z5Pwt/IYSETsJZshFbPfhoC+5YpkHpU35NYAT65tCRNHGhvbnlPB59CmP2kXRCdtUM468gG7iIHK/Skvir1c0g/DfZ94mh+5HfsBvPaTO4ABylpyT2RjqTMQUhmqZ3fwKckk4hB2HFyBTdNAgQ+UVff7YZ9bx52DxhEQw148h1HKITwODz6yH2oc9l5rwb5/ss+uhGdpl9K9UXImo5PisHvUu9Cla3W0DxePALnkVVyqrqH9dRi7W2Etc19UEp36cyn8FrHDD4ZCj6J7pVkWgi5mQSfxMYY2YLR2eGwLHkISnmhRGdVVTfeVn14zqreATiCgR/fiKgp8WibMiBkuwBttPc2e8c8TuKDltjLcda2fTuxs0+C9H3ipJ6jWUl4R+z/1S+hiqTKzXvL/3eqkCSpXs88i70G728ehsSMWPZ58pv/UwL5P4lnPGvTYNTaK8hrUaUpg2xA7p/w+JmIPys4/uRjkv3E9xRH0KMLMZ/KZkyCmMvIgzWCW7R/UpCq1TwJ9d5KIWQwLmSAHr8nYY1i6JRvYj1ZYFubzMQOqq2Hwbr8Eag1JxFOZuMMPvkTfNIWgn3HbNKkCjM0S4sGn3T2U+57UOtkYmXEZCiRDAvqwfOrJpD3U9tpAxCVEqIU1EkxeDY7mZlPwdqX1FGuI8DgwK1/pC5eXptu0r+Hk0uOJkV7lL77mmQ9cSEeIPBJ0eVfwOaj3yDJNBDjTP14wp3f2U8JSMzoixVF08l8XPE2jnhd+jPE2WLZsBIFPWPJa4fPXI7gNlw6o+CivrBsXecdsMH7NLCh1MmzV3wB/13zCtUUAuQJJc8nQQCgCXeT++Daz/6ICmuVbFoYdmcAzuLN9XVlSwef0obCuuI5Ml9nw3GeduedeOfYv0TbIENpk7RcN36dEqk9B8vyR6FUH5GdPYPGkovXlhP56PHe1WgtUPeUEDXfm9QLty14EA6Xiw5jvkyDAArXSfZTydgXCUDIaxONvHbsqcHRlCS8Ewp69YU1d6P0veBCPED7V96rNbZyzNx0OxlijzMNwLjMAQwS+Ql48kSiqS/eXH0jTtbs5+ZJoELkSFpBcej223hABkcI3HsdUHTjjXBVlUB11zH4FLQ7sI6mvP5twUMEPgmgJ5TUHgIII/BJe2+vbEqRdbtaZwz4JHwHFRdsG9+AOW0wg0+6pY113QQpR1TUsMpHGXzyB/ikF7mu45tgWXiXtlGGt2xTNA8AlTYEjl1fEnqtqi5D6PvCCFUcbEMXP0YHXiibjl/+yS0otZRzAh+U0A9lbV9WL5qH/PYSdOJJQhyNCcGSk2ulAw7+9c9QrTVy8AGDTwFLvKGznhJNOiuHWE/MfPIf+NTf++cxGX0wb8cL9Y0TYkDxuvRbKHJARuVXc5AX1UmeQ1FdWSrOEbiI6iobdNq9J5jixU8/oeXbqu67w/dewJlPYmiOdv6WWiqolhCytlCbdOcBw+I+/An2lh/w1u2qTzW1IkM7EJXS3TAvulsf5NWSa2o95t0Be850kOROURh8atnT7uq8Ra5SWQTLkgd1M7ThvFHShsKS8W+ollI6jMTIbJ+LEn0RLyzMRJsp/ehADjXgSeqf49Fx+iXIKdnFvk9BDJHQOw8XYs8VV2oJVmeW3XE0LkQSLkL4XqS8K6UH1G1y8b4KSLhhdlRj6vq/6F5PDBAFVH6nRXLmxdh3eiOBgEICqdLkIV6bfmtiurWCs6Yc+374Q9CQDB0I4IYJR+DAJ9l0yWvbBdWpn9O9RxYG3HQJCvgkXnmndqODVku0mtI35Gqd1iS5i8XjK16iO9uIKamqJ8/S7hz79mkwp97OtbSX+TQYjr2p+vTJ8NqTDD75K7RTWrVVwrL8cUZpz9oszv3LDBvVSoi6lgBXWqvx0y9u0yffhSD4NDWODAK/3L2Ywadg70unHYeH3kEsFu4kczQqqODrgp0xCbDlb9Eld4rsNvG+8nMhXqeznr5EYkYCm4wHxftpAMak98VHWx+E3WXViyFmP/lvzctuvyj2T702Djmt2knwu2035EUx+MQRIMYv5UddsCuuP5xHC6X0SWXGbzDCM2Tp6z1LacBSaDba+yF6xhXIOrzOsDpH1XMsV9VhmJf+Qw6w4lraO8zLeXStHOTF4BODT7LIdUN1OWDNfkkyflqy4fjZGtVVo6E6bfIiM+pQ1jbf21tn6Ys49A5l8qKa1Buj173J4FMIsJ9Ov/2aBJ84weRoTBJO0oOOOHjbrXLKHe+jwO1XLU8RrKdZmwdLryeW2gV++p1pAAFQ4zIvxpZjqfSdSOYTg69+CVFwiW6/dlvZCrZid3w/5EZ1QW4b9ijkCCDzSZfcHfr7X7X16JByW2Y+BYn5JOucxPVvo9XEi0LTXkSrv25NvRcWh80Q1lM9+OSGffdXWv04jJREXE/fKRVVC++BUr4XAssJt0Yog09+C7nxbFveJbYPA08yLHRw3AnXsQ06Wusr8CQPZTEFqbD8IAZ8/HOio4aSCR9poacOIDrq4IWPSqmgm03HgxbaWWLdugY7uvRCLk8S4mg086kDylLe1qfc8T7yb5dXNhU8Cfe2Y/MwNnMgkhgICmokZsRg6vo/o8paavAUI47vsp9U3WTXjiP3jiTTZ8F8Yqk4R6DAp9yoaGLdlU56U59yVxd2DItICpeiYtiix2mAUeiBT3FkL/Lhjq+pXlcNWScC7FTJqsWy4lkicrT4GloPYoAtfwyq+ZQku4RZI4jBJz8XuY6dn5EpmPR9YumdAJ8EGGfb9Lbul+IbCOMBn6T5rxuPZb5EII8w4gu1KRDiYL5izi1kGMim40EM7aBWaiux70fXE5uFE02OC0dn7Oh6EWwFWxok4Rz+A5/kWGnRVLA5zfhgy10YkyEm3PVn2V1QIx6J2vew8sBHdIcx+OT/EOdN1by5yBNDMlpLE2g+jzkCETmtumj3Xi9Yt63ney/Yxbr2b1E7XP3Zbw0p1o1nPcXgktk340TNaTkIygjwie4XwHkoS6sdh7N3MgFPOvNLKKpWvgDVXm3cREEGnyIHfHIeTIc5dSiDTw0n36UNg3npI1AqigzxfhJGfB4zvqzDG9Bh2sWI8nothZbpeK9Z12LriR0svQtqqJRIFT/3JHX1OMnkuHAS3gH7f3WTlNzx3g3IHlX1M72gJAvjVlyMpMwBGGcayOBT0NlPffHW6l+hwnKKmygByiNdp49h3w+u086hTmw4zhHAe68jim66EUpVGd97IVCsbz1RoNUQ14Wg2XgcSQH/s+oVep9KnWIQGCKYn05Y1ybTtHSunwXjSfwcCUvaHbBtepOejzBjV1l2x+DTGeDTqTyYF96lm47zxpF63eHk/eQo+MyLbvtyUEl5hkJou93lwK++HkqLOdSkd1F6zN75jZeWqvKlGvhQXAQ+1Sz+GvltO7P0jqMR0R4l40Zx9zfA7CenS8XsbQ9jdEaMDjqx31MoGJCPTu+D5XvfoG6857tiHxg/hZbXiH+dfOk58t/hs5gjECFBzo7auvsvrb86tooIerE+Z+c8tA6xprqMeETPuBKbT+TJ2sajRvGh+SRlx4CrZAcsC6XMjGto8RxGSgAqbRjs+Z9I+xofa2gGnyINfBIjiauLYV36EG8cL2VwpNSsas/DanoKqqVMUgZdLsMW9NScT9BqUqy2hkILfKLuwOQY/Hf1q/VJO1+qgQ+hjdYSKeeRIuy5+DKW3nFcILpgR+eeqF2xjMGngO1Rlc7IotKteHnFZUgio3EGfkIiTP0xNiMeb63+GU7WFBL7SQnD5DecQpw7lvWZ2NGpOzdLOAJ373XtiZrl8/neC4ViXfsSXlzzekhJ7jzgk6jV/zb/IdhcDgO8AFUyz5YeRm7Yc1JgnjeYlUPeGCnta8SkuwNLw5aRyOCTXwNQrZWwrnhOSs144+jgkwSgBI3SeXCFjtwaQxkUB9/+iiPo9+HPQpCaqsWkGPxp/n2wiml/fKEGrbClny4bDt85nKV3HBeUHuy99jo4Txyh6VPM8AjUPq1DasH/MCYjlgGfEAOfkrRINCVg6d7X9Ml34ec5EW73lWqtwv6bfo7tPKWVI0D33r7rfgjXqWPy3uO9GFTgyeq048/z76caIpTApzZT+5On7Qc7vvSynnz6vMILmMCnOig1xbBkPAbz/CEMPp1hXSOexd1wndzO4BODT+dOnlWHDbYNr8OcegdvmgZO/RRpg2FdMw6qy25cQSemUKluPJ456oxDOmQkeJNjcdknv8Ihsabr+EIPWujSu/L3U7REqxN3kzm+G1GeJLw9jj3yoNTW17G8KFDJ9vGqQry56qcYm8Gsp9CK/kjOHICxpgS8vuoG7XvaowNQvC/8BT4JFoC4r06/MU5K76L4fObw973XDseffEwrbnkPhkahXowrPrlFWoqkhEY9I1lPcbjy09/iaPVJQ4ZQqB7Wk9sNx74FOnGDgaeG1jXmtOGwLPsnlMpDDD4x+PT9QIg970PyOOINdA7/pyX3wXW6AHLqne/Jq9AZiwNw2cFsdJl+OZl8C1S+dUq/0ACfpvRFp+mXIuvIejYdD3Zoz99WsB274gZI8IkTeg6P30VUtNfYNy+qM8o/mE7FX7iNsw23UFVZbAswY0XRFIzNSGCfpxCefDcmoxcW7kyGuHYVBp/8mEsqdF9ZN69BQc8YeVe1FkABm49z+AN80vKh1p1RnfaFlNzxvRf0Qj37yEZ01mqHqJT+IVPP0PvQappnspOp7nIb0FCnHEsL1VYD6+rRNNWN6+XvDu2yZj0H1VoulUMMPjH49J3QFoazaKFuOM7g03dc+7WDxZ73kWHPW1Gk8XiltRo3fjWYmEZeXXKo+D5ph/WkbR8z+BS0AlefxCHABLsZh277E1HMeYoQR8MEXK6HztjZOx623I0kPWBjZX+G9A0Sl2aNvRwp6/+CRAafQjrGmuLxWvb1KKk9LNlPdbw3/MF88vgUKjXl2P+b39D0zbw20chr243Pag7D7z4xVXH3gEFwlRyRzArVxfswyIV6ivCynRyPqJR+IVXPdJlxOdYd22ZYPaN6jMZPbId50d1cN58rtLrZtm4CVGLjh6eChsGnAIBPrpPb9Il3vInOtYmsmU9BNZcYguCquvGpeL2z9X2ihEZNDRHWk9f3qTfuS3+azcaDDT7VSSPX0++8oiVdHZj5xNEgAY+m4k5IMot+dbN2PlVCSu4UBp/8WWTrzNXtxxdhrGkgeQuNyxzIQE+IRpKpH8Zk9MHSPa/CTfc3S8n9Az6JUdpSKn769Zfpvsprq51P3DDhMPjeE2tqe6u2OPrQ3dqeVvWmADOfghXEJtIO1wcznqXaoW3KgNABn7T385tv74TD5TKE9dSwCWXflqLVh4O5Rj6HdY0kbcwKe0CVwSe/hhtKxUHSZ0r2E2+esymEYvKd85DJOzKyzgd2QUPwaW/ZAfR5/3oCoIT0LnR8n/rgp1/8DVW2WvZ9CnYIKcPWddjRtZcuveNknkOX3RH41AEnnv+3Lj2oY+ApAKCwoqiYs/1hjMmIwbjMfnow0BOqkZjRF2+v/gVO1R7yen7w9Dv/AFA09W5DFgp6xCK/HbOeOAy+91pLuXleVCdUfvWpfu/xXg7enagSqFNrN+Mnn/9N1jIp/YNaywipXWsP+2pSLGbkzjXGaLwBYUOpPanVzI/woK5zKoaGUzj2Lw5bvycGnwIEPqm2SliznueNdC7tKqG4g2FbPx6q4pDgkeK7tEVI78SzH7H4X2Q83nZaCHULtAuk23tXYWfpPkrW+ZINYmjrRLXWoOiXN5GUgdlPHBSCUUC+Kp1Q9fWnPGo6QOCTkG4dr9qLCVlXISmzL4M7YTH9rh8SM+Kx8sAsiGxY3N8N2aUcxjZLlJoyFP3i5+RFx8wnDmPvva7E9t198aVwHNnP914IgE/iS9hTth/R712p1Q8JaBNk8En8/fQepsQj7oOfoLD8kCFG4w3POGfRYumTPH8k18nnAJ8sC++G68RWBp8YfDpfx6qO6NLWDW+wcdo5KYTSud+sbSalbC9UAdaJUZsGHGTi9e2+ZXIUKBn0hYpOOh6tpyRgzs5U9n0Keshu8qlXk7Wkqy0nnxxe3wvh97SjRx84DuzmJDwAIRhPAnzKKHwXYzJiGdQJB9kdsdIGkDfXlPV/QqX1FHXq1ToFdez/5JdmiXidfOl5feodg08cxt57Yl0dffgBbb25wtbMOGLApzqp4vhs13xETY4j0Kl1kD2fonQATDT1H874jxd0MgR8Es1gl1U3Gmef5O8Fn5Y8BKX6aFjvTwafAoBck3614GNmPn1vDIc5dbD2jObQZjIKfBLsp1PmMvzg0z/o3k8hMp5UAGHawf1c9nhmPgUdHJbG45ZNq7CjS08t8erCCSiHnoR3xP6bf0HMuHDuMIVPou1Gtb0S0zb8DYkZfRjcCYvoh+TMAQRCCfbTxiNf6F1wAT6xT4w/QsBPtZkLkdemi5SK83nNYeC9l9e2K6q+nMMNl1BoyGjnqPgixDS5VhN7h8jwpASS/rWfNggLi0xSclfnozTTY7UiWE+nd8Cy6B5dXsbg03d9kofDmvksVIcF4eyxyOCTvxNqRXYPnAeWy83Em+d7NtQwWFY8SxJFDyPFmO/AjRdWv0ra5FBhPUWlJBAY9utvhsPmdDAAFewQUobaSuz/9S2ym8xJKAeBT+1Q/H9PSNNVN3uz+T0Z0c7BXSWrMH7FZUjKjGdgJ+y8n2Lw3qYhcLockvHNzCe/sZ9cp45i96CLaSoZn9ccxkUn7Ln0SjiOFHLDJSSao3VajWAnU2/RsA6J+kWAX5P74sdf/BVllgpD6hdJOFDo89rzPoQlbSipYizMfPpupA6BbeOreoOHwScGn74PzXVJ8Ml1KhdmgebyZjqP/9NIuI6ugViXRjCfPHrpNce2oJvQS0/pGzqH95Q49PngeuwpO8DSu6CHkN65ceq1lxl84vBGXuvOqPzsfe4AB4LNIQZzqG4s2DmGDKyT2WQ8DCV48UgyDcTuU2u5oeLn+6rO7cKR++6iqWR8VnMYFx1w7F//ALEWueESXOKCPvlVDE7qq9XBRhToRnk+iVoqcd3bVLsYMeXOK90zl8BqeoqGc1k8k904zgKfhEroUwkOq2HcbGTwyc/gE4Vbuvcv/yezn84HPqUNgX3LRNS5nIaBT+Jnjd2C38+7S1vgMfXgT5DBJxHtUgbhm71LGXwK9iWvKFJ6t3k1Cnr04W4yB8lZCnrEwLJpLYTQhfeJn8EnLcmutJZgyvrfYayJWU/hy37qg6/yn2Gzcb83S4DyWSkEFrD0jsNXlq/nzstr0xU1S1P1hgvv4aCDT+RbuxRtUwZotUNciDTP49FlxhXYWJxjWO1C94VQCB1aKWvB+ZKMwHXxuTyfhsF5MLN+OjyDTww+fX9oxYvLDuuqF8l0nNDc+byJzim9W/4olKojhhipyZHPCq2dt7bO1BZ4LFpP7dfAgDxIZuPiPejdg1Fr35QeGXU8zjaoILEwOrRU4cDvf0dT7zwjhzk5banREXuvuw7OE4cZfPLbvqv3RBSvgpOZZF7t8RJiMCcc2U9xeHPVz1BcVcRNFb/tG4XOJMu2DSjoEavdV535vOZoPvDUJpqmJgqPwz1XXwOl8hRUd11YF7aRAjKL2mDMunf04jw0wCdhYSKa+U7FZQjryUPSqB/MNUQCT1wjn5uksfAeuEp36TUyg08MPl0otOLWtm0KzKl36OATy+++i+hKAMpZuNAgF39Z2Ajj8d2lRYh5/4cE/BDzKIjgU5QHfJrcF7+bdydq7GYqxBSVDVqDyr7QzpjSia8jr3Un5LXthrw2DD611BDyy8MjhkN12rgD7K/Org48yTMaSC0YhTEZMUjO7I9xFAzmhF/0x9iMOKzcP4O+U17nftg3igSfBEhQdNNN1CzhM5uj2dG6K+U6Oa3a4uSLz9fLzBl8Cm4+qhVBtQ4L/pB6d0h51oq6ZUbeZ9Jo3Ig1Qr8D2nl2CJYlD7I66EIEjfQnoFpOh/0kSgafAhXa+3fsTYV53u1sovY9QaBc2hBY1yahTrHTgeRTktagwBHSxxFLnpDsp2CPKk0Ro0oljTbhw58SMCZufIUv+yCF4t2j9j252NknTkvIujDzqUWDTx1wasIY8gJj8MlfDA4P29MNs6MSE9fdgrGmOAaewjgEcCim3s3arCXJzlr2fvITI8Lz8/gTj7JPIYdPzCfKc6K6oCC6JyxrMyX4RObPfO8FtTjXvojdZUXo/9HPqRYODeApFnEf3IDC8sMQ3QWj1BqC++zYl6qznrgW/n7wSdTH46A6LdqzD++hHgw+BRB8chVv1FHd4axnPWeMpGdjEbTC8r31mlYfDjgpvZOyjs93L9AWeRyNCQ0q+OQdlxpHTKxv9y2j98fgU5CTeWGwqTpxaPBtMqGP4uS0ZUYXGmNe+eVnMhEXk1h4n/iF+aQoCjFkdp9ac4bkLpmBnLAFn5JM/TB+xVUoKtukg08qF7J+uK/I9+mj95AXxbI7juaHZHh3xIHf3gK1tkKXmfOeDYXifF7hMlJJhIRPrZjSPSkG9y17Bi7t3pZNfQM+qwCxnBZYV43WwScmZ5y7NtbNxnNmSssC8R2EcW7K4FMAwSfhZWRZ/BCbqZ1n2h1F2h2w7/hEMp9EB8aADSZexTWncPknt9CkuWAf5jLitMO8N/6zegJ1/xl8Cn6IhL5izizkRnXUknpmPrVM1lNn7IyNhy1/E53bKsth/QM+URGtwq095GV73yDJ3bhMNhsPd9mdABHHZMRh8Z7xBCwqegOI17xBodaDT9bcjdgV148A81xm6nI0g/kkm2ydUDb5TdlscfMeCxXm0/OrJhDgQ8BPEIEnj09uu2mD8PWeJXqzXDGG+SSIGSfzYFl0N8nKGHw6V20sBnKNgGX+MDh0WxoCn8I4N2XwKWDhhmqrgiXrOTId5w11DtndwhG6H9YwWDKf1Z5XpUTWDdhgQj/tVt14MmsMLfRgGo6fad7XG7/+ZjjMDqsx5n0cPl6EbjiOFGL3oEu1pIw7yi0TfOqIPVdeB1fZCdmVY/DJr/ei1WnB+5tHYGxGLIM34R6mfkgyDaSJhZPW3aLda7UQxGMGn/zT0HRVlWHfDT8h8IDBJ45mgU+i2RI/ALYd2+r9njiCDjzZnA786pthEnya2i/4Sg2tbvrBZ39AcU2JbhNiEPik5Vj2vI+J1cMm499fGxP4tPAuuE5u11VB4Z2XMvgUSPBJccG2+V0yHWd091wb7E7phzVfgFB3kUzRg/AadaAv2r8CHadfEjqTI6bE4aJZ12Jv2UGeDhQSIajELhx//GHktGrHyWmLBJ864PDg21Dnsp3BNODwT5J9rGonXs++Hknk98QATniHkEz2kyBUZn/sOb1WTnNlANfYO0ov2tzuOhx95D7t3Oogp5bx+c3RJPApmu67IyOH0URush7gPRYShXlhxSH0nPUDqhFoQFGQZXfC7+np7HHEVPYMSFJ9Bp60u8FaDsuKZyTriQdxnTsE+DR/OCzpj0OpPiafmxre0lgGnwIZ2oJx7P6amD28yc6jayVjtaGwbZ1K6K4R6Lo4JMXUuzJLJX7+1d/pIA2V6RFRk+MwZ2eqnB7B5sbBDTF5S/seapbMw45OPerlDOz/1DK6wK3lpLvi558WzhcERHLh7F/wadPRL8knKIkldxEViRmxWLgrmYoVlQFcvyXwpVPf0c6v9jwgg6NZkdemM6rmzWXWUwiEqFOED6J4fbZrPlpPSSCVRjDBJ8l86ocO0y7BysMbjKnFydBeoZrYdXStPu18BJMyzlcXC7Px1aPJHysSQGIGnwIMPjmPryNWD4NPFwiB8mY8CaXmBLHGjDnYpfF44vp3DFnsxknvYvBo5ouyo8AXcHAvf7oQ6+AqLUbhj39CEiwy5OTEPvKjtR6tOqD8/eneqT8MPvkr3DSxZf7Ol5CY0ZcBm4gDn/pi2oY/w2yv4LXupxBnlGVdBvLad+MGCUezJOZ7r7waSkUJs55CIv+UPohiYz+eOQqtJvYm4CfYnk+tpvTFT774KywOGzXxjWjySpWBAtuWyTzlrhH1sCBk2AUhQ8+dGHxi8KlJybarvAiWpY/oU+94U513s80fAeehTMMuRVWferepOBedZlxKB2qoSO9+OPdWVFirAQaggg8+KU5K6k8lj4aYAiMZMQw+tQQJQp72Xee3i4ZlzTLyVJEdOp5255fkQ/u32V6N9zbdgbEZfRiwibAQMsoJWVejqHSjPvWO17zhQWa9x7Arvj/I94mHZHA0CXxqi5LEF/S7jtmJoQA+CXCn0laNH33+J60o74vWU4M/7a7VpFiM3zjVuDpcrDXhp1lbAsuyR7kevqDh+HCSJTr2pcq9Ggn5H4NPgQ3FWg5r1n90V3/eWOeNtMGwbXyTwAAjkF6P6alT+323fDOczL69ZnpBBZ/i0WPmNVh/fDv7PgU7PDpq7Xuw79yKgotitQSNJwm1DPlBNMksd0THwr5/T/0lz0m5f5IPN3C8chdeXXkN+z1FqP9TYkY8Moumkek4r3k/hJhM5rTh0J9/RywWPsc5LhjaPSfvus4o6BkDW+7G+kYL76ng1od6g3zD8Rx0n3mVdzJ3UGuUKX3R7b2rsO1kgcHgE+A8kA5z6lA2Gj8vEWOEtOpZMBKuk9sYfGLwqTmhEpBi2/w2T7xrlM51OMxLH4AqDNYM+P7Fwe5hP03c9gGBT62nBn/qHb0H7ZKZtP0jBp9CJql3a3vVhUN/v40MOdlPo+XIEPb94BooVeXsgREA8Cnn+EIkmRKkSTUDNhEJPs3J+QfsLjvLyv0SbprQevzfTxKLhaV3HBdssrTthnwh02zVHoeG3A7VYZVriZq8vKeCynzSrUGm5HxMNUFIDEaa1At/SrsPVqfd2M8rauH1rxDJgOvdCzCfxAT4pY9ArT0hJ90x+MTgU9PRXjcce75kjWsjwCeLzn5y7FtgCPikesAnbfPuKi1E7/evo8NdGPoF83AnM8FJsRi++DG4VEV7f6y9D4UQ4EPV158gt3UnBp9aQlLeOprMxg/9/c9y0h1LhfwOPi3f+wbGZPRBcmZ/BmsiEHwaa0rA22tuRqn5GEvv/HhPVbw/BblRHfgc57hwiFymdVfkd4hG5RezdW9D0Rhn5lPQ97KWdDhdLoxY8i+qCYJvCxJHwMAU0Rh3Gzg4QhiNVxTBsuQhltw1ZhK8MBtf9SJUMZEyAvyeGHwKNKqtu/s7j2+CeSGbjl9wwy0YITedcPh3OfRNp/rw/CX45Nb+7FJcGL74cTL7Djb7icAnbfMN+vhGHKg8KqfesdQnBNhPdXCWHMG+664jijonrpEvR8hp1Q5HH3uM2ARswOrfJFtR6/DJ9kcwJiOWgAoGayLM8ylTTDDsj3ErLkZBSZY3h1N5/Rsb2nOtXZmO/I76dFY+yznOF8SO64h9199Ag1W89xznnCHRkNlfcQSXzr456EORpNF4H8R/+GPsKi0yAHzS/1m1Tp/8/q0kYXAdfOFaeN7tsOe+F1E5KYNPgQSfFJUAFKX6CJuON5puqMXi+6GU7ZFMBDL/VQ1Z+LMLviHgKeieT3qHQbyPefuW0XsT41YZgAp2CPPHOpQkvQgxAY0T10hPyqNJinD6zfEsufM3+KQ9YIuzBpPW/gZjTWLSHTOfIg98Eqbj/YjZZiqcLIsXTxOoju82I8Ene+Fu7B4wCDncJOFo1D3XEafGj+F7LgTBp7TCdLRNGRh0K5C2KQPI70mwsFxaPeJu0MBv1uej4S2KvAMcZlhXJ5L9jIX9nhrhfzwUjv1LI8bvicGngINPiuwuuKywZP+XTcebsvF2fi6nI3ieoUEdhkEf36Rrq0Ng6t3E3ngmexxNgfLpkOcwrkgWo6y3rkVBr75aYt+JE9dIl95FdUbVFx9yUh6AJLukZj9eWXkVmY2z51OEhkn4PsXi05x/avdZnZdhwewn4xokIo1XKktQdNNN5E/I5zjH+aMLdvbuA/uu7XzPhVKuqd+Lz616WSvGY4PaFBdqjDYpAyg+25V2hhqj+eCT6jUad5XugmXx/UzAaCQJw7LwLrhO79StICKjLmTwKZCh1gMntm0pMKey0VpjwSfryhegWCtlAmsAKKPqCfAjGf8l6V1IgE/a+/jx57ehxm4mWQqDT0EGi3UAUHXZcHj4UPID4sQ1kqMz8tp3R82KdE7KA5B47Dy1EuMyLybWE4NPken59LL23Urfp5tgcVTKe80DmvA+MAZ8EhPvXHYcuetOvqM4LhjbW7XF0fvvgtvNezDUGjK1Wu7/ky9uo2I8mOCTHILUF5fMvhkna0vJh9aQesTje7xzTr3kbiHXuOevf4fBkv4EFMtp+Go9w+BTi512V9+pchQt1k3HR8BCk914k51Xfrfwbjlm0iDk1zP1TlBc25DnUwiwn6bEoeP0S7H1xA7ZaeAEPchgsUoT7wQQUZ36BfJad2ZPjQgHn3bGxMFakBtR9ObQ2lN13qEP6w69j8SMPgRSJDNYE5GeTwJYFPK78VmX4GjlbmL1KlTE8N1mWJNEyMO1f5WMe4GZTxw4p8cTmYxH05+F0XjNsjTZYGGT8aDvXQq9HtleshMdpl2iA0BBBJ/EEKbJMXjU9CLd1W5fGE+e0HJpuv/t1bBmPa8rf0bK+o7r3POAT4NpKiANwYkgQgKDT8EIQZMu26ktLGk6zuBTI8Cn1CGw539o4KEvfEfcKLVU4PJPfk0HbUiwnybH4o0tMyJrvYcx+KRqF6bqroNSU4bC66/XkvuOPPkuQkPIKvf94Go4jxYx+ORH8EmEtqWwdO8EJGb0ZqAm4kGoeIw1xWH78QVUyCjM6DW2gFUVAp/KZk7TzrFO3CDh+K6cvE008tp2g/Cu3P+bWyifIQCY92LwwSdi2CuU87+zbZZ3yl0wmU/i7xbsp0X7M42rRYRfr5DcndwO88IRDDo1QfljL5ijm40z+MTgky8hjDet5bBm/Is1r40Gn4bCkvl/2nOrMGQEukiAFb3b8Ex2MlpN7Bki4FMf3Jp6LxwuJ3Ub+IIOMvikfQ/ip+gSlk19k5K3PL2DyEltpIFPHVB4041wlZ9k8Mmv+8pNZ+8X+U8hMSOGAZoWEGMyesNU+BYxn+pU3gPGg09AzbLFJBtm8InjO+BT22gJQLXpgvKPZ9B6UVUGn4IPPslaRNiJ2LVc809p91ENEPRBSJNj8cO5t+JUbZmB975C4Ik9ZxqRCbiubUTQJMCRcB5dLcEnZj4x+ORbaAe/4oBtwyu67xNTDxuHAA+H6/gGWRh6L87mbsZ68CnryAa0SxmoHfYhAD5pF07cBz/G3rKDzH4KAfCJLkxdeuc4uBe7+g9EblQXBp8iEnxqj/23/hWKtTaiRtqGVqGsEvhkd1kxa/MdZEbN4EzkhwAZv8p/vt60lveCQaHnP2LiXcFm7IrrR/Jhvp84zgCf2nWjdVH4ox/BWXK4QXOFwadgg08u0dzUEsxdpfvR54PryX5DAE/BBZ9i8N/VrxjsPav9LkspLKb/g3n+UK5nGzXtfTgsyx6BUl4kn2EEyWQZfAoi+8le8BlR6niTNWYTjiCgzr4txYsAi46frwejQBWqbDX4+Zd/p/XWOqV/0Omubab2xyc7v2XwKaT2qwAjFBT/3+P17CdOaiMOfDpy730ScGTwyW+Arkhoa2zlSFn/O4w1MfjUMsCnWMzaMhQO4VtBICTvBaP2E+VAojly/AB2X3Z1PfjEdxRHA+ZTrna/nRqfyMM0Qg6Akk3wjwu+kQ3wIE7fptpH+/u7zLgcKw6vP2PKnRE1r/PI2gaMHq5tz0+2kHYz1lUvQLVX6ZYFDD4x+GTERjy2Fpb5I7WNyBvtwvTD4QTUWTIeg1Jboh2I7jOmBzanA69SISQBqPEbp2gboC+NGCWzvWAd/ikJRHm9b/kzxMxy13ERHCohkjbr5lU0pjhHJPic1Eac7O7kqGcheAQMPvkx6dD+XVp7BBPX3oyxpj4MzrSAEN/z5HW/RpXtFPl98T4wEHwS3XDhS1hbg30/vYnOsTyPwTSf6xwiojoTK85xcDeDTyG3hwX7ScG9y55Gq0m9g6q8IPBpUgxu/mYoqm1m8sU1ivUkPJ9sWybpg7a4pr2g3I4IF8Ng2zoFHoaiKnyzeNodg0++gk9K5SFYlv+TFhhvuPNtRPFzuL4hh8JxyASqYQh8ah4S7AGfPFMmNhfnocfMa2jyXdBHnE6Ow2Wf/Io2JrOfzr+HAvt3aoe+04LDw4fwSOuIjE44/VYyJ+f+7PLqZuPHq/bizVU/xVhTXwZnWoLpuPY9v7X6F9r3vl/6PvFeMBSAkrmQA0fvkndTXptuLL3jaNBYaYvipx6HaKFFfp4WTqynOmowH6kqppxfNJ6DWnvovrMTNk2l2kN64xrAthG/q/Y4LBlP6JI7HrJ1IfDJIurdNK3eLVrstZpRdd8sBp8YfPIpFHsNrKtGkZk2b7hGyu/ShsC26S3UKY76pMvXTeB2w+yw4g+p9wT18Jedh34U7VIGYF7hckl7ZV1+g0Rb0XXPIDNw6vqKiXSBoKPqxq7Vi75GXjuR1LH3U+REF+S17oLyWVMZfPJ7sg0cLM/Fqyt/iCRTHIMzLQJ8isMrWdeiqGwrMY15LxgfYuLdiWcel40RvpdaONOpq3cNCJZ2Qc8YWLasqfdL9XOepOpemYLVoypOYr6IycG8T8++D2Xze96+ZWS30Wpq8CR3bbWaIyqlH7q9dxVySnZ6a49my+70adEiX9eWAZyHMmFhr6emsZ8W3g1X6c7A7FsGn1oK+CQNs205M3XfJ9bANlZ+Z1n2DyhVB/VOumLYRpiy/WNtzQXXcFzI/sQlIAz/Hst8kYo1tc6g7kMkhEhkREJjq4F921Q4i7fQwawqgQGf6DK2VmH/r2+WSX7raN1PgRPecAefRJR/+qkOPjHg67ekQ3vARWXrMT7rMgafWgr4lBmPcaYB2FWyjCfe+SXclMOcTB7HrFyOs8Cntjhy312o0/3W/H23kReraAiKP1vKYNvyDpTyfZIBxdP1zhki1281KbiNb+F3K0CAP6fdLxnKPkvuVNkopvXghG39q3LK3XwesNU4z6dhsGQ8qdU6VRHJHmTwKZjgk/B9OmSSfka8GZuwKYfCWbiQnp9RU3NEQbSn9IA+baJvUDXXBD5p7+HyT25BibmMLgEGnzwAkJbQuByw5X0I87d/gzX7Raj26gABXy4CuUSaXznnPeRFSW8NMcKYE94IYD61i0bVooUSfOIk2W/3nnjtOb0CyZkDkJTJ4FPLCAE+9cPWY9+w7M6PyXzZrPd05hPfSRyS9ZTfuSdqTYvpXpMsJD+zeQhskH6sjp2fyjxt5X+hVBezBO8cdcdpczkun/ProBqN11t+xGJ67hxj6m2vH51Wv1QdhmXx/bLWnX8n17sXJFmMpAFbto2v68yzyPMgZfApyOCTUrFX25QP8GZsEvg0BNa1yahz2mlst3GXZh2GLHqUTP+k71Nwxp221n2nxM/0g6uNnTgRloCTZAmSCbS2Zxx7vpGmhboJvWPXF9/9//rjeXkM7rXvw3XqGPb98IdacteJE/0ISdJJmrBhJYNP/gafxFjpkmUYl9lPMmIYnGkR4NNYUwLWHvqEZJc87c74EOdW7fJ5yGvbRWdy8rnekplPoikmgMgDf/0LVLuZTOkDxRCn2uZUASxL7pPKjtQ7iPkiGOt1Hr/WFsou9vrN6gX4sv3ZaDN1QFCBJ0/ju+8HN2Bv+UHD6m1SpohJnIULCUyRNdxwrmEb43Os7RnH3nlSchehzRIGn4IFPonN6aiFdcWzuvSON12jpXeL74WLqLxuwy4E8Zq7az4ZfgvgR0jggmk+3mpiLzyTnczgk9dY3u1lCgrtuEVcYoKauvRBuE4X6LRu3W/An8/L7aZE//TEN5DXupOW7HfjZDfswadO2NUnHvb8DSy78+telt3enSVLGXxqgeBT9oFZEnziveAX8Mm6MRM7OvVg8Kmlh87Izm8XjZplaQH2MXRDdZphXZMIS9pgmaeJ5roAoLZM0v43m/8ahGEEPnmYT09nJYfGlLspfXHPsqegCHa/IUwb3ZPXZae1wDVuE/2NF46Eq2R7cIYEMPgU+Z5P4qdt6+QGqDBHo0K7yOy7vzIMFRZTHcSBe6zmBAZ9fBPRT6NSEoILPmnv4bq5t6LMUkmm6C2VKSFGtApgyXVyGyxLHtJ143IUqYXWgmDCJWlJjVVe7or/u2oimXMeLsS+q6+BmJLGCW8EgE8JA+DYm6OfKQw++Q18ggCfFjP41NLAp4y+yCyaSuAT7wX/3Em2XVuxo2tv8DCMlg4+iTutAw7+4bdQHeYAyt3ckumyb76sadJG1MusBFM99XbYd37Rspupnv2q5fQV1mr8aO6fCPjxTpsLSsShbcpAzN09X9bahnw/Uq3gKt0N86IHZM7OtWsjCRbDYE3/F1TzKUSi5I7Bp6Am4frYRCEjKlrMpuPN8H2yrnxRAg4GXKzCU0kh1oyKf2WOIuCndYqcPBfMC6Hj9Euw9MDKiJz22PgLDFAqD8FqelJOhtSSGQslMyMl+JQmAShnYZr0AVOUAEx0UWm6UEnSS2cavHLCH77g08BL4Ti4i8EnfycdxHwSsrv+DD61MPApfd8k0UfhfeAn8Ml+7BB2dI9j8Illd8hv2xlV334WQNaTtCRQKopoKJAooM9gcuhFtWB0OA+YUOcFoVveXStqDfESthpdZ1yu1RlBZDzpje4r5vwaR6uKDZ5G6oZ951xmPTWZXDEEtvWvEGusTonQPJDBp2CCTy7anErZHpgX3SMPZkaHG0dJFLHoLrhKciT4pHikWc3/TjxjT5ccWIkuM67QvZf6BZcKOykWT2cnUcLujlAE/Fx7Q0rt5P4Q0+WsqxNhnnfH9wO0Qoa39BFtLxVCDcRUFd37yXFwN3bF99cSvs7IbdMNee27cdLfjC4tRVQwwaeO2H3p1XAWH4xYjX0oBMmbtf25u8SEcWQ4zuBTSwGfEjP6Yvm+d3XmE4O7hodg45aXY2fcIOlFGK6NgKgGdwLfj828zzrgwB9+B8VcaZg1xfnzIZe0PHDUUtEscjWLx7vmbCNlIcVbcj9cp3Jl7u5y0TCXlnQHKrqJ9NPZ47QcPyaow43aThtA4NOTWWMk8KTWGcRM02pbWyWs2f+l75zr1qaBT3bhZSv2boQOm2LwKegFthgbXwnLimcIHbYsEGMoR/LmO09YFujMlzRtg+a/r49tVuQF5uOhKQ7fUks5fvrF37QN0Te4sjt9D/xo7q0oqS1tOewnYqA5tYNXfKcO2LZPJ5mlF3T8PkBSTIcQppZEM3cHYP+q1FU8+cJTNM44T4BPYvIdg09N7tJ6n1lUEMGnK66D89RxBp/8vG/EpiksXYfxKy5Hkomn3bUczyfBfJrIsjs/gk9KbRUKr7+WzrNwvQtyos66EziaeJd1IdP5ys8/ojXhf4lbvTWCo3CRPr17+HeBpwb5u8jnrJlPQ6k5IRlQAZjCF0rgk2gmi5z+url/DCr4JHxthcKjXcogLD+wylh/WTHN/cRWmBfe9b1rgeNcjXTh93Q3XMVbdB/byGzUMPgUtKg33BPyO4/vk2URA08XBp9GwjJfmk1bVzwD1VImASgDwCfBLhKvl9a+QTrsYIJPdDlM7Y9O0y9tWdI7j2m49l04ihZo3/UIYgVaLiRLpTGuw2iyhgQQ3H7dv6rOfrLtzsHOuARiP+W15sl3zQKe2nVFXpCZT3uuvh6uytKINXgMmaRDO2IPVeTjtZU/RJKpLwMzLUh2l7Fvig4+8R7zB/hUZ6/Fwd/eRMyXsARvxJS2Vvpd0Jbvx+bE9lbtsf9XN0OpOi3zFL+zinRrhKrDxD43zx/itUSwnDNX0+0SRLNwwytQHZYWdR54hhstO5CNdikDtTojLij1hQCdRIjC//q5f0aNzUz1j1GsJ9EAtue9D/O8wQw+NXWglukJqDXFciqswswnBp/8cWjrSYP0fRquF9g8irKxm9S84C64jm+Q3ROD6Initak4F13fuzLoEyjapAygjfnvrLFkUEiXV52UCEbsBU2HLeA8uQ3mxfdRMmPRvucLe6KNkOzBpQ9BqTzgnX7nn85B/cQSYbFZ/N+ntcSvA02Z4Y5t4yNPl9vlXBSNLTd2ry842ukd8ADKFPb84Kdw1VTr4BPLgvySeNdJ5tPxyiK8uepnxIZhYKalgE/xWFE0Xb+reS/4BXxyWnHwr3/AdnEXhRPTqXUD4Kl9V2y5SbsLenIjp0nRJlo2v6I6oeqbOdLriawL/JP/1E+sc0N12GDb8Jq0Rlh4Pob6SK+1CDWQU4fCXjCnvsDW5XuRfv8K5pOQubWa1Cto9YVobAvZnbD2eHnjZENYTzTJT/8uSdGT8aSu6GE7mQvXsx4/4yGwbphAqg/xLFUGnxh88mfS4Dq9C5bF959l0sfRKG3stikNLkLfLy2B/ttdTvzm25HapogJMvjUnxhYl87+FU7VllE3IeInhQjTcPMpYrU1ZQokddqEp4CWANk2vKol4vpIX5d/O380ZWjHFun91LoLs5+aCD7ltNVC+7n69z2w/IGLkNeuK/LbB7bzLcCnvdf/AorFTOATT+PxL/hUWnsME9f+EmNNfRiYaSHgU5IpAWsOfciyOz/em8Kg9tCQvxH7JVz8/sTZL876fP0/L72vF9b8qgc3cZrKGGvXDWLy7oFf/xJ1thr/ysd1drocmuT2Ns9l47yxQMMICUBpf3YeWSVBaSG/o4jc+1c0kU+by3DZJ78ir6Vg1hcius+8BttPFhhSY9OaEN+fkNwdW0fqFPqeGXxqHPhEip6hcOz6Amqd9DJW2fOJwSf/JQ1uKNYKWLP+w1MBmrxhh8Gy/J9Qaksgqbu+X1oe4/Ep2z82ZFP4cjmQ6fmUeLSekoB5+5bT+1JUNXKLY7dMQGxbJkpjSuqiNVKKOn+EPv1OJDXDtIRoif77XH7fv263guKnH69nP3FC3PjOdzvtZ4eu2N4xGl+PjsG3z/dGXmfZBQ8k+FT4i5uhWoVfWB2DT34rWlQqMmpsFUjZ8HskmmIZmGkBkUTgUzw2H5nL4JMf7yHhfXnk7hHaedYufGTX7STwlNe1K778bwy+0c5/cR/w/dgMAKp1J1R9Pdv/E+4aTOtWKotgSf+HDjTc2QSJlQ5KpIkc/jGS7RGLygD7jFAvuucXmrScvl/wPWUnxeIv8++HzWn3KisMYT4JK5nN70grGQIZGXxqlJJHSO4W3gnXia0SfNInsDP4xOCTn8JNh619WwpR7ngjNnHyXdodcO7PMKzT45nItK/8IPp8cP0ZGyOQl4WnMyEAqFaTeuO+5c94NdmRdyA1lKAukAnJgmFNXgsWD7Vb/PPL/kFjf+v8PdJX1cdc78nFzth48n6SyWC0DE6Mzw/8tNGivUyet/TvhndS4zHn1RjkxEVjhxgZfgZI1KBoMRh82v/rX0O11gZmOlBLZT7RJB3BLLXjwy13MvjUosCnBOQUzyfJCcta/dQE0W7QIw/cH9rgU9SZfn/52hm/JT4as9+NxaRv45CTEC1leG34bmyUX2KDO+zgrX8I0IQ7ff8qNtjWT/DK7STI0HjfWssC3Wok9Q6akkfDYvR6KLLuPd2iQa/37l3+NOX0pGwIGvgUp9UWCXgv7zPD6mtVl2Eq1Uco/5aAyp1NYMO1cKNxQaZIf1zLQ8v1SXdqxN6VDD6FEADl2L9cX4C8UZsUQiO7foI+McOgS1crkpwuF+5c+iRRYwkESglip0LbnAM++rm2WYsBkt5F2PrXqbqu0zthXvKgtgeaywAcWX/R6QmNkCLI71T3f/LHs3NLAOrEc09qSWAb5LXtRjR4MQGPE+XGxw4tltx7EcZu6oeZ0/tg4+XdqDjxTkBqU+8PYjT4dPCPv9OSX2vLkLYGEXxStHCpbnyz4wUkkuyunx4M0kQs+GSKw/gVl2HP6dVynDeDT34Cn9w48sg/aPpqyMrW2uieftrPAu1sX39VN8yY2QdjNyRg2dCexILy+kDxndhI8KkL8jt2Q9W8uXoTNgAT7sR0u6IlsmHua80yX/p12vd8Q82JSAKfhEerouWeit7UPqTVs/0/+plW38YHl/k0ua/2Pn6OPeUHZE1hSB6v6Otiqe7Jy7VsU21kbBtf0+u7yG6CMvgUQuCTUl6k+z6x4XiTL64lD0mWixG6Zd1MWry+2LMQbcVECn06RDC7FG2mDsDsnd8aOw41VEIwIuy1sK5OlF00I/TTabp+umiRXBcEPCl+S2yI/bRrO3aJyXdRnZHXJpoleM2R4cVEY9qHffHShv6YNDcOK2/pIWUZrXR/ED8UJQQ+/en3ZJyqsuzOrx1gVWcKZhS+pRuO98c4U38GaSI4xPf8RvYNOFK5S4JPvL/8BD4BRx97ghogoWuMLafZCeBp5a09MfHrOIze0A8zpvXF9mh9YEdbBp+awiITTLeDf/0TVEuVDjz5eX8JuZ2oV5Y9YpxViMjXFj8A16kCaZcQQeCTR60gXrMLviXGUaugS+5644Hlz9L7Uow6j8XvcVphWzeeVTzNUfHMGwLn3lT/+rUx+MTg03eKb23TWrP/SxMgeCM2gelCQMNQOHZ/bcilJcAn0akQGuiTNadx3Wd/oM0RVOaTzn4asuhRw/TZobX+Vdh3zm2SwfgFKd0L75Tyu6UPQynbWz/9zh+JmSp17kL2cHL0f7VksL1MDBl8alJsbyNBpmW3X0RFa+Kqfnh1eTwWPHAR8rvoprQN5XeGMp8k+MSG4/7tmHuS8C1HvyYplgCfkkwDGKSJaPCpDxnMl5mPSc8n3l9+A5+O/fuZkAafyMuvU1ekPdILr2QkYPTqfnhZOwdMf5JNBg8zimV3jWU+SdZT7YrF0utJeCb50+dSDIRxWGBbP17L1243TqkhhsVo+Z81+0Xt91dHFACl6Ix7kbsPWfwoqSnEtLng1ROimd0Pi/av8PrIGrU2XGVieNYDPDyrOSSKhXeT+iOS1j6DTyHfEZZTI+y5H8gDnTdjE1kuQ2FdNYrYMySr8hFkUPV/VoA8/1k1QdsccaTPDir4NCUeMe//CLmndof/fhCXnaKP1RVdtFN5MC+6X5+YYjBVV0tobOtflmvDz5+J2E/7CrB74CUQk2fy2jL41GT/Jy2h3tYrGtM+6ovErAQkrkxA0qoEfP5yDLb0jSYZnuiK53VsIMMzAHw68NvfaGvE0iK6TsFmP4mNcqB8O15ecTnGmYQnEMvuIjmEvHL6xj/DohWVboMGg3B8D/j01PPYHmrgUzt5Touze3P/bpgzPpbO9MQVCRirne8zZvTB9q46uzXqu35GHN8D5LXpRo2uwyOGaPtK0RtsfmI+0SQzXW63L40kQgQYGWYTMkKGlq+JRqT0vFGklCsCwCexOfO03D3m/R/SBGuPp2ug6wjykJ0ci2s+/T2qxFTEBvWO7417Nxy7P5drgyV3TWT+DYXF9DQNH4t0yR2DTyEHPonxlKsZMW4O+CSmBCy6B66T2+XGNWhihnitPrYFXWZcTuBPUGmyuk777a2zIgB8Uug7IgNiezWsq0fXX1jz/bBGUofCsedr/3cU9AKgJHm0lhy2Z/Cpqcl0WwlACe+nRQ9chKSVumdMlmRBpXzUF9k39UCB8IcSE5HaGwc+Fd38K33aHTOf/J54aJukynYKb2T/CEkZ8VJ6xyBN5IJPGTH4NOcxKsLcOgOO94E/wafWIcd2Emf6yt/0wJQ5fZG4uh+SVmhrIyMBY7MTsHTERfS/8x3YxOca1QU7L4qBZX2W/yfciXyN5Hb7YF7yQL3czuh8TdiOLBHyu3w58csV3uCTR0khXu9sfZ+AH8E8Ckb9IBroZHI+sTdGrXvTa+FhCPNJMOKEdUbW87p6h8GnJsW8wbBvnawTJ1pADsjgU4gEoftuKLXHpY6afZ8aLbuzzL9TTjlLHQJ77sx6cMOAA1Uwn+wuB275doR+aQQPeIpKSdD2RBx+9bW2NhxW3bg1nJlPujnhni8bdNH8BVAOh2XxvXCdLvA/s0X7/c6So9h71VXEfuIkuSmdXN0TRPvztvhovPNtHAFPSRkJJNESRcury+KR9q9e2N5Nn4YXZQz4tPfHN0Ixm8k8nsEn/4aQXrm0Yub9zXdiTEYfjDMx8ymSY0xGbyzZPUFK7oT0kvdAiwGfxBm9vWdXzPt3L0wQayG7H7Edk7UYq53tE7+Jw/aYaPKBYrZTU6MDTjz1mPb9u/w/4U74FolG4ZpR5E1j0S0vLH5hgdwB25oxUG1VYT99VoBPoo4QOfuNXw0mr6Vg1RBSvRGPHjOvwfaTBVRDGAY+aWeP6+RmfU2w2XjTa5RhcB5IR10LkaUz+BRS4JN2ULnscnSp8L6ZzxuyUd4+DWiL1ownoFrKGkjvjNkkU7fP1i6NIINPOk23y/TLsfbY1gbG42F4UNF6B5nE03Q7j9xOrPmFfjLzE34Cq0dRAuWhp6t+6jKIIqBs6luS/RSlG49HSaNVTpjPEw0m2QmJxpcv9CbAiYqVTNkpF1K8sWsS8MGkPlj7k+5kXJvfyrfCRYBPe37wUyi1tQQ+cTEbAABK2yQLdo3F6PRYlt1FbPSnSYaJGX2w8fCnVOwouvku7wF/gU//CQ741EAul6OznXZqZ/Oan/TAzGl96MwWZ7cAncQ5Ls70sdrZ/u0zvSXrqQ2DTxe+H6ORp+cSorG1K2Eg7Du3+Y/15BnSQn+ug2Pn59JIOq2eoW7xR742XzaTHV7zZVV/L+GZ74rXmmNb0H7axdRADlYN4ZHc/XX+A+Q/5QXIfDiPVc/3Ihr1OdNoyrSF69KmN8eXPgxXeSHqWogsncGnkEsgAMfur/TxpXcyANUM3azzcFYDc2kfuxa6Vntv+QHEfWDMJvEFfKLLY1IMnslOrqfMhutBJYDWjW8bajJ+XjM/EYIdVzBHAgyiCPKDMaeU0NZBKT2Bol/8THo/tetGEjwGnxofAlDK/nl3MqVNOruoXaEVMmv64Y0FcVj8cC/kd+vq9YIif5GoZoBPV90Apaoy7Dut4ZR8bDmWhrHMeorIkIDiAGK1Ja+4BEVlWyX4pDD45Ffw6f+eC47heAP/PXEW53SPxvxHeuG1JfEYs1aX2WUmeBsJ4j+/tjwea2/oLk3IebpdI2TpWh7RvjtN0hUT7krGvUQDMvzClBD5kcuh5UhOaSR9MgeWxffpqgw/s1oIfBoGy/JHoFQfkVJ4stJwhSUrRLykd2yfoE65owb2lH6YmT/XsJqafMBU7fupPQlLxr/kkB9mPTW5brWuGq17FocpoYDBpzANz4EqqIsluTAvvIe9n5ppLm1d/6q8pAzYwJ4RqaLr81DGf4JKmfWCT1P64pLZv0RxTQnReV3hqBEW/mZHVsk1Pt//F5WgiFt0aqt50Ui4ijcS88ofZpYiSRJJmygEKj/7EPkdoyX4pCWN3NltIigU3RXvzehDviDfKXCFDE/892sSMCulD7J/1h0Fbesn4jWlmMlp1RG7L78OrtKTMplnTxr/Jx/aBjlevQevZV+LJFM8AzYRF/30SYZxeCP7BlTbTpPsTtHOXOH1x3vAP+DT0cefCDz4JO61DvLs3aH9edXNPTBTnNtr+tHAiHOd3eJMf39iH+R20dlSrZn51BiDcTlBtyP2XnklXKeOSGaQv8AnkcuInMZcCuuKZ3VWywj/sJ3OBp88PjjbJksATBiqhyH4JDbliZpTuGLOLUFlPcmaui8u++TXWtFfbJBth6eBCzgOLKP82kLf3XAmTjQRfLLnf0ysp7BVszD4FObgk9Dg2spgyXxGN/RjBLnJ9MUlD8JVvt8Qc+mGZoELCjPQftogOsCDRZmV4FMc/fxk5zx9TGqYgU+0xqtgXflfneHn7zU+sgEINZz+TrG/1NoSCUAZvpcVeSEL9lNNBQ7+6Y+ULOa3E+ATG5A3if3Upit1z8dln8l+Ev5P4/QQ//0Yrch5bWk8vnmqF7bGRddL8RoWRxcCny67Gs4Th/2XzHOcEQKIsDhqMGvzMCRm9GWwJsIimYCn/tp3G4v3t4yEkwZMuCXzide/X8AnAZwf/ec/tfOsbUCBHMFcEmfulkHd8PVzvYnRNFqXS5PE7izgidhPWQlYdM9F8pxupwffeY2QNgqfw46o+GCqrIsEIOOPiXCexqv2u+05M2Ged0eDXC0ADcOFI6Qdw8J74CreLPP5MJx8J15ztFy9zVTpt0TerUEbWBSLJ1aMaQByGAA+iXzXaYFt3Xhq/ls8Uwvnc+3aaFXGwjvhPLZe23PQwTwGnxh8CnjIrrtt60RmPjUbRR4Cx+6vDQMWJLjjxmlzOX78xV9oo7RO6UcRaOZTw0tk6KJH4XA5w6hQVqQUUkhL96ZRF80DGAb2sBcMudth3z5NUobFe6PCyBiT+oa/Q3Sia9IXIL9TNz1xZPCpKf5PoqhZc113vL4onozHz1XEeP6z6KQLX5Eps/sifXBP5HeUZrdC6pjT5vxMqBzhnzHocjiO7GXwKcCxeM8rGJPBzKeI9Hsy9ceY9D5YsmcceXwx6ORv8KkORx56UIJP/vZ1ipIDIgTolNepK5YP64kpc/vSVFIP2yk588wzmv47k5TcvbkgHhuu6lYvuWPZXeOYT606YP9vfgW1uqzB8BR/MJ+kL6fj8GrZwDtDbjcycIV56mDY1o6D6rSGFWNS0YEym8uBoYsfI89YYfgd6Lqhvp6OQ4dpFyPr8MYGfrG+g08kySzfC8viBxusEQaeGtMUJwbh/KGwLP8nVPMpCQr6wQqEwScGnxoX2md1HMxg9LjZl9VQYtV4jaUNAJ883k+vbEpB66kJ+sjSfkGlz8bM+hG2ntgRPntDlYeqWnNCO2wfk6wnj8l4IC8rMY1DdNS0cIjpEiJpV5y6p4DBSZxbLJs6HH3gLv8VBBHd5dWKnM5dMWvK90jvzvaZ0YqaMVrxI6R4H2rJXvaN3ZHfXoBYXbD9QuBTv0GwF+b5fxoihzwH9DN1Z4kJL6+4lORZDNhEEvNJMF8GaH8eiNziJS0rhwsW+ORWcOSekeQH5JfzuLX0dsrRfZ0KtLN51a974IOUPkhalYDR+iS7864NXXL3wduxyGO2U5O/g4IevVCzdJ5uMu5Pf0LAVXUYlvQn5DTioOX0oqE8GM5DK+rNx8MBfBKKCe1L2qbl6L3f/yGBP21TBgSvZpjUGzd9NRg2p0OCHAbmuI6COTQBkWvQpioydHB14xv6ulbrDdwZfGLwKRjgkyIO/SWPBJ4VEvYxHBZ6ZsLXZ4shhaTH90m8dp4uRMz7P5JMpJTgTr4TGzZ5w+Tw2RuiE6TWwb5jDgGEloZeTIHuOIhpLWlDYF3+GJTyIglSuoynu9JFon0/1m3rUHBRHwI5OIluWrEj2Etpj/RCUnYjC1+9sy5Mbl9bFo/PE2Ow8dpu35XinQU+7YxLgG3HRj2pZ+ZTIMAnQTOvsJ7EpHW/wVhTLIM2kRbaXnw9+8c4WVNkkMcIx/mKwLo6Jw4PvV07z9r77UwWZ+gu7Vxef113zE2OwYRlUvac5DETN51jQMTZ57N2li++r5eccsfRhGiPYw/do+UqNv8WqCRxc2pF8eten6egslmEl2vW81DtNWExEIR8supkzZC8YRINCfJMqw58vRAnY1IvTNr+kZf1ZAj4JIzghYWGsImZP5Trz2aRJYbAUbTIO4G7zigFBoNPDD41h8qouuywrkmkIp03aROBBeHrI9DkbVMhpF6+0ktVHY12U5fJjWGLH6fLpHUQmU90iU3pix/O/RPKrVWU2NPkO7pUQvXgApTKg7Asf9QrKbXoEeh14p3GQZTu8ahzWOuN/ozsPHguE7eCk6Oeo6KARiW3ZvldY2R3Hunduh93xyvL5ZS7phS/Y1fKwujt+XGY91QvbO7fjcZ/7ziroMpp1Rk7Y/vCtn01g08BBJ8UtY6kFN8U/A9jMmL1KWkM2kRKCMndR1vvgc1pBeoYfPI7+OSy4dDfbpXgU2vfQH+vxK7BBDsB4G8e1A3fvtAbby6MI4B/bNb3S6G/j5366rIEagjk8z3XiO/Dky90ws5efWDbuU2XhvvD/0jPfQSbpXCh7sk5PCg52pkxgjxwHUVLpGeoUCPUha4xs0L5oxsV1mpc+9kfteI6eOATsa20WqHPB9ejsOKQMZI7T46s/S7hVVQ/OIiVOk32KF50L5TywnrwqYXkngw+hWIIAEEc/rs+r/fF4Wj6pl76CJSa41InbpBRoTQeN9GBHhXEkan1AFQcvt23jN6XS3VJiWBIHl7Sy8ye96GWRNweQnLSEbTH7AVzyQz3jIvVKP8nsfbcdXAd3Yd9112rJZOdaVQy+z81TnYnPJvERKSU2X0JTEpu8sj3BPIgEYXSO6lxSH28FzZf0oAJ1VpMWuqM/M49UGtaqoNPXMz6H3yqlybknzRp31N/7fuKl15BDNxERAgj+cyiyQw8BSJEUWmvxcHf/8on5lOODjjltJU/83WwfqN2Zs57shfeShOgk/bdZjVzTWQnYOYHfZHbUTYW+K5rxB0o8oVWHXD6lUT/NkdoqpyWS57Kg3nJg6HhO7tQt2aYPwTWrGegWEolc0cJ3cl3HqXEN3uXyQl3QZpyJ2qE9imDqLh/fMVL1EB3+8gck89e8TZWbRvf0mWZDDw1x5/YuuolqA6zIRYxDD4x+OR7wSpM3EpytYN3JG/qZlN176DuDXWJFGMuKXF4l1kq8ZMvbiPT72CCTzT5blJvDF30mATY1DqDTAT9kxiTlHTZI6FHzxXjYWmiyrZ6maZh7Cc9SdIua5E0ls+agrzWnbToyuynJpjbigLoyxdikCjkHaamFzzin0nWC5+xWuE08euzQagu2t/ZBeWff8HMp4Am6XKYQ629EhPX3IKxJjH1rp8eDN6EcwgPrwlZV6CodD2DT4ECnyw12P+LG2h6p0/nbispdxYs0U1XdMM3T/XGO99IppPHTHycqXnrYuzqBHyr/b78Vgw+NYb1lNdWmIx3ROGPb9BqgiPUyKpT/CTNUd1QreVaQfwiscJDJUezzJdsdYuH/VSHkAafRJ0g2E9DFj1KrKeg1Qgp/cifNnrGlcg8vM6QOloAT6puoaFU7Jf2MOK74ZqzWWw++45P4F/vNgafGHxqQsFKQIK1ApYVT9MC5Y3aHFR5qESVnVbDikmPSe7rm2cQlVVoqYPFgPIwn3rNuha5JbsMnGDhn8TYUfApTZmTBuOhxZITQKV1xXNQxMQJQ88atX6KnpY0qjatOPjNLWQIm8fgU6MBKFGoZP65J43nbo7vzNl/TszupxVB/fDuV3FUCG28OhoFrTqjavpM/a5h8ClQ4JNIZMWZunj3BIxJj0VypjCpHsAATpjHWFMfpGz4E2pslbpknde7/xs85dh98aXSWzCqGdPUdNCJmE4/6I5vnuuNd76NI9A/MfvMiXXNAiRXJOBl7efKW3rQmZ4TxXfcBcGndtHI7xCNqq9mU2NEFewktc7AO0r/PW5pK2HPnakDTyNDCHwaIfM0wRRZ+QINE5KT75SQ3IvilVOyk3LzqLMnVQcYfGo1uS9+++2dqLFbfGY9SfDJJYcHCf/W3V+exY5jokSTwKcFd8NZvKnFsZ4YfApl8ElH9W050/WpYLxZm2PmZlk0Eq6TWwxDlj102l2lRdra/DGBP21SBlB3IWgyvMkxGL3uLeouh5TkziM5E9202hJY0x+XLCPqkoTSJTXCy5SzbX4XqsupM8mMT2xE8libvQw7uvYknyFOsBtfFG3s3w1vzYsnj5EkkzEFsiioRq/rhzeWxOHLF3tj7+djoN+L9NOlrV8hDVM8fmoUXOj6IxE5UL4NE1ZepX23A5j5FAl+Txl9sGTPq3DXhXBTJIJC3C2O4mPY0SOe/IHOK61rIK8jWZf2nwUDNK9TV6z+cXfMHRWD15fGY4x2NiauarrX3vcCklmSdbolPvoMlhXH9zdfhITyyMjh0mTc8CJV3GdavuNy0H3nPJSp1RvDQnjQ0QjKIZ2HV+geOaEFPnnOOfESOXmrybI+CKZCQjTJp+XOMa6G1j+jaq2kqeJsNO6D4sL0byiWUy0252PwKdRC19QK3yfnkVU68j+cUeXmMFrShsC+LcWwS8pjPC5+PrD8WZLeie5CMM3HBfj0g89+j+KaU6Elb/D6HWlJ8d55DUDUEKXozveYWi6lREz1R2JDv9OF4/9+1H8TiSI0cjpH4/2JfWhMtxGm1Mme6UwrhCdUP4xeMxCvZ1+Hb/Kew97Ta+HQEnLxcutGkJ6pl3UMPhlfOIuOu8uOT7Y/hERTHINPYR/x5OFVWLrROwyD17n/wSf73nzs6NpbOy/P39jIEaBTW8koFdK6nB7RyPxLT3z0ZixNCCXQaWXzpXXfC/avSsCH2t+R20n38mPw6QIgYUfsjI2DLW+TlIMbvo/EcCMXNWeV8v2wimEwnjwt1BjqDX1yVo/V3rct5IAnMUFOfFEnzaW4bu4fiXUkGtPBqw36oP9HP8ex6hPGTRvVjcZdxzdIdlzI+LeGmzJnMGxbJvlPQsvgE4NPzQKfdC8MpfoYLOmP6+BT6NBgw2eDD6Ppakr1UUO6Rqo+TU68luxfibYpA8l7SYJPQWI+CfbV1P6YszM1tPaJXqirtkqiSlNHTUwinH9n6F5Y84fCsvQhuE7vMlh+p68flxOiTLAXFWDPJZdryWUHTrIbGaJQEoa3SdnGFUPJJs948H7az0FIzOiHl5b2QvKKK/HRtnux6eg3qLKWUeImkSj2rvFbMqI9263H5iMpc5BhzDaOYBmNx2Dq+j/C5rRI5muIMRQiFXyybs1Gfqce5F93IWldgfZz68XdsOihXpg+qw9eFiC8mF6ng07JmcaDT0na7057pJcc9MDg0wWii5YftMGpV8bqwJO/ptvVkVG9bf3LutxueGhPLhP548I74SrJ8UuOZgTr6fPdC+RQopSE4DamJ16Ep1YmGWvJodentk1v6kbjXGc2j8E3HI6DmQ2m3DH4xOBT0KNBh11xaZv8jQa+TwxANUkr7hnRujcVqpDeeY2km7/ZBfgktNM2pwM3fz2UNk5wp98lEPvp1tR7YXc5Qsdfg4A6wHVkjb5uR8ifC0NXG27Rp98JrzAxVaWe2m3g5aBK8/Gy9ybTBBsyHmf/p0aBTytu6YHx6cbJQBqyoJIF20ZIvkxaAZbRF6PSe2oRg3fX3Iyle1/HwfIcOLTz2POq0xmQHhkey/F8Zz8J4/HpG/+GxIbG4wxEhVn0w5iMGGQWTSXWoNgXoTmBNfLAp9oV85HXrsGEtKh6wCmfAKcu2N41Gtm/7oG5Y2Lw9sI4JK7Xvq/V/ZCUdR6vPAPOV+H39Ip2dq/8RXf2e7qQz6GWDwhmdNFNN8FVXiLN5FXFsCEo3sYg5SN1sBd8ogNPIxpYEYQqo2UEsZ9sW6fUA3IhIIf3gDsOlxN/1HJxMQxIAE+BrgtEI5qGEU2NQ/SMK7ChOIfyFcUogEM7aITRuHnRfdr3EKryzNC1gvEAT+alDxO5hPah0vKaMww+hXoIHX/RkgambkxxbJqXz4h6k0JHrXc8qBGXuHhNz/1Uu2SE9K5/UI3HRXSefjk2HM8Jrb3icsC28Y3w8S2br9OIRXKTM10aKyq6B5shCUr9vlat1Tjwx98TAJXfvjsn3RcCn7SkfNMl3cgAN2llgCZ2ZcZphXQvjErvjQkrr8ec7f/E5qNf41RtsZcNJTxtlFCeNBkmIfaGeKarD85GYoaQ3vWnSDb1Z0AnTCJZ+76STPF4LftaHK/a3XLztiCBT+WzP0Ru644kq8tvLwF7ATgVaP9501XdsOjBXnhvRh+8kim97sZmB2pdSL+nd7+Iw9Z+0Tzl7nz+hm2kyXhB916oWZ7qldsZBj55vTgVykOcx9bpKoFwARJk8W5Z9hiUqiN6U1kMrgju/auIwRnaa+2xregw7WJ9IFFwpmCT1E8r6G9f+A/YyM+rzlDwyV4wF+Z5d3A92tTm9nzd7zZ1MKzrXqa6wjN0hcEnBp9CKwTKXCnGWT6gmwDyZm8a+DRcXqrapncd3wSx5glQMKATK7KCo9UncOknvwquoeDUBHnZTIrBv7MSQ2ev0No9AMvSB3XZaDhcDjIIgJo/FI6DGXLNiAkzhhTYihekEEmleU0mCnr0Ql5UF068G9MR7tQVM7WLKik7wIW1aSDGmhIIhEo09Sc2VNrOsdhzei2sjloJROnBk72ayyito71WaSnFu2tvIRDDA0AxsBM+4JMwGp+b8zhcWmLNeyGwyXzJhFe1s7JdPcupdzRMf+mBTybE4q20eCSt7ocxa/oRCyk50z/SunN66wkgXzuzP3wnFnlt+C47P/jUTfvZHsVPPQa3KvMO1QMW1RkDPkkZrJiOeJhsPag5OD+EfZ7OYKfrIWRLhQvIG7e+qRzM+0tOwn4yawzJ3YJVD7TWmU8CAPtizwKv5M4Q8Enk9GIKe+YzsFBDmevRpoJPHkKEY2+al9HI4BODTyEYbppEYV2T2EB6x9EUAIrMrVOHwLbpLb1DYpyMSlw2o9a8ScaCwQSgCHyaEoeED3+CwopDQdwvan13TrD2dn9FKL8lbEwJG9DO5w+R/k+le3TQUm0g2/QFgPLIalVt+ag4+dKzRLGXBqzRenASfq4QI8DnPds7YB17LwPK1J/Cw+wYkxGLUct70n83bcOfkVH4Dg6UbYfNafXK8ur9oZgR1fiiSCbwqw58gMSMeHreyZkDGNgJI8md8OzKK17C/miBuGtFE0NP5MXr1HPPYlu39lh5y0X46oUYTPomDuPWJGDM2n402dMDOo0znRUBWBvizE57vDed4XyXfU9zJSqaTMb3XHElXMWHvF5PqteU2AjwSZFSWFstrOuSyWZAgk7hYenhAZ9EfmZdPcaraFBVV1C9c8SXta/8IAZ89AvKxYMGPlEt0Ac/+/I2lFuq5MAHD+PN17xeMOUOrZDMM4+NBteZTVq79OwW30fSRa+tB3s+MfgUkgmGoDnu/hrmeYN5AzdbTjWcGDiuiiJJ0zUQfNp6Ih+9Z11nyAbyRXrnGav6+ubpXo13wL02aFKjTAJUrRCnUawEmoZfh8RLj101Gqq1gvYhfTbFZRz9XVzmxw+g8Kc/Rl5UZ+S17UZBI7A5IT9z8k+UBJ8y/twTL2fJQiroE71McRidLmR5F2FC1jX4YMtIZB+YgUPl+bA77fU4VJ3ufcPyvEadqVW205iy/g86AHUxgzphEmNNsZi+8TbU2isIFOH1bEwOKBmzLv1O1/dJPeYEu8umnTnbseTjv2DqrL4YbxqAMev7Y8yqfiFwTsrppGKqaNYfekizcY6zgKdo5Anfx6guyGvXGZVzP/CrybhK0qnPwjY38zYIF90D16kdWm6mDzVQg3tvvb5lht6IDib41I/Arze3vGdQ3azn9GICu8MC27rxutH4yLBgyoVWHSqJENbVWk0hhnG04AYNg09hAT654SrdrR2090oZGW/i5l1UaUNg3/mpDj4Z9x05taRw5NIn0WpSr6Cyn6J04/Eff/FXnDZXkCl6wAtdDzNIO1RdpwtgWXhXaE9OOW/oJunzBsPu8X+iBMdlmPGnuNRFklmd+hnyO0aTJIHAJ5YmnGPstDTO3XRFN7y2OD4kiioZ/cmsfKypL0an99YiFq+svBYfbh2Jlfun4UjFTtidDi8byk3BcqTzsX3Fc1p7aI72TAdohSvL7sJnyl0frDn0key2M8hqKPjkKXA954gYLnK4Ih8r9s/ArM13amfO1UhcKczDBxEjc1wIeaWN1c7q1xfGY0v/buz3dA7gqaHJ+NH7R2qFqdl/jAivz9Nd4a+mSNVys51z6w3Zgwg8lVoq8ZMvbqMcPKg2HFPikfDBT7W6+ahB7FMdfBLDg07mwiLq0Pn61GqW3TUxtOeWOhSOnZ+3aOCJwadwSj7sNbCuepGld75E2nBYTU9BNZ8ybOO79OlX6QdXo920AUEzGWzIfmo9JQGf7ko1drxqY8Pl8SZww1EwRzfKHxY2nk/fAZ/okhUxGI6ixXQBqwZOv1NdTkkXh4Ljjz1AXg9kOMrT787JfKKfnboiZU5frdAKDZmR9CSSk9mEREwUfmO1InxUei+8lH4RXl5xBd7bNBSmokkoKtsMs70KZ7xYnnTOZL7WXo2Zm0dgTEZfBnbCgvXUB2+t/gWqbaXybOPpjz6H233mOVFjr8C+0vVI3/cuZmwchuQVl2vnTCxGp8dozz8eSdr5Iwz6KehMCoG1YdLWhnZWz/iwL3La8z32vZK7Vp2w98or4CjMl2CKyw7DJduCEV9xAJb0f5GnZdiDB2lDYMl6VrJIgihvF69Pd6VJv6UpCUGcfB1P3q/PZb8sa2ajzmCd7W/fNk1ORQwbG41Qs/TQaqHF98JVks/gE4NPIR4NjPQcO7RiPm2wRE958zcTSBgG5/6lEIOVpI7Zt+6SAHeEqaoYr3rLtyNo8l27lAH6qNPgXT5/TruP3lPADV91Y0wJlo7ygqWWsE5yRtDnsCx9GK7TO87QaXv9m3zY36o+dcZRtAN7Lr2cklDqhnJSfma0lkn6jjZd8em4GCSuCpxfyfk9buqNdZN1EGqcXvglUVHeVysQe+LF5QKIuhzvbfwbFu+ZgIKSDFRYT5Ikr6E8z9NwUBqsLzUERkkHMsi8VXvlnVius59C4bvmODf4OoBidEYfpBe+Q4CJS1GY+dQoRpPqvUcasv4angdllhPYcSIdi3aNx7QNf9XOkEvx0vIeGK2dKWO9wGxDEFycO/VnUCiAT4mr+mHuCzEsufs+k/F2ouHUCRWzp+uggWqw5E7kK26otmpY1yZLAEHkNgvDXcYkpHcj4SrdRY3BgN5RwsRbB7ycigt/mf8gSe7aaPl/YMEnAXb18/q+dnvvamw5kW9c81mX+io1x2Be8kiDyet3suyuyet1GKwr/6Ptw0o66xl8YvAptMEnRU6mcJ3YThpnc9owXX7HAFTTwKc7aUKDddVLslNC/isuQw5o8ZpTME/bRHFk+BdU8EmLLtMvw6ojm4Ozb8REjPLdsCx5KLJAUuH/tPIF7RI+rQNQBoBP3mfmlqOyP5qGvDadOSH/vu5wa+n7tPC+i5AUEuBT06Y+jfV4RC3vpRWIA/Hu2l/hq/znsOnolyiu3geHy3UG00EAToqR6yxcwCfVk9Sr+GTbYxiT0Vv7rvvJCJWimkMybbR1PDYjHm+t/jlO1uwnwERRGXxqVPF6DjmdUzsDTmhnwYbDn+GLvGfxztqbkWS6mCZtjkmPJTBb+M2FzxrRfmYnYPGdF/Edds6mSjRNKDwyYjDqBNvJ8JxN9wzTzlJ7/gc68BQpeZk+OWz31wFnktD+1Woz8Vp1dDM6Tb+UAKBggE/i7yWj8cmxuHvZUwSGNbxHfV0/4tk69nwtvZ4YcPKBqTdU24MfeZsODD4x+BTS3TEJPrmhWit1A+dh0jWfJw00KSzzPdMGRsBZvEnXiRtT1ImkscxSiRs+/wt1H6gLEUz53aQY3LPsaVo3bneAi0aRQBem6SBpJHUtBAB1O2yb39b2pEMakBsKCrhR57DgyN0jkKMlo5yYnyW7ay3BJ9E9X31TD7ycrhU1K8IHgEryAif96c9JGX1pLL2YmidkMxNWXon3N49EeuFE7Dm1GpWWU5IJoRelaEFeUarOCBRAxuGKnXgt+6c0ZTCJwacQA1QFIDgAiRlxWL7vDfJTpO/OwImykRZu95nsJvHMBANyd8lK7Rm+RWfAhKwr6Ux4aflFNFlTrP1kkvX2D7v1L7z5JiyNx5rru9PZncN32Vlehh2w59LLYN+TJ4EnvxSlWk52IEPLgYeR/URESZlSh8G27mWoTltQ2E+CUXbf8mfQamJvajoLw+9Ay+6ipkqpnwDAlh9cpZ8rBg0cEnmupRwW0zNnsp44ms7SW3AXXCdzvM1rBp8YfAp99hNFHez5H5JhmYWNx5upub2TpIu2jW/WTy0zgN7s1ovEd7d+QL5PwdR8C+Cr7bQB6DXrOmw7WeC9iAJ2GSsO7fm+JUf4RtrlIRK31MFw7P2WJsZIZqLLmGcnfo+YXLQvD7sTBlBSKryf2P+pgedTlDQd35jQDe/Mi0OSmHoXLuDTGUWjDqLQqPN+VFwmmvpoBWcPAqOEjGnyut/i6x3PYv3hT3GssgA2p+VMqyhKtHUwSp+i55mEpXrvjrqgTgDyrVvvuffcyCicSgBHcuags54jR7Bld2O07+WtVT/DyZoDBKooXkC+JSXXqnefnS2Pdded5d2kvcRePlyZr+3tOfgy/2lMWvcbMtYXcjoh0RVngTgTPAMNpJ9ceK574fc06as4bE6QZuMMPukm43Svd0Fe287EeKbpdi4DJ+l69qCQwZYUkG2AV24XYWwSy7JH4ao67AfW2PlzXfHKKdmFXu9fR/WqBwQKRs4vJH9/mHc3zA4L1SOqL9Ou1Tp9crXOejpgksAT2700q2lt0SV3lsxnyJLEu0cZfGLwKSwCQnq3Veq0+RDwIYbDvPgBuMp21/v3GLSZDlUexyWf3Ez016CNWqXuS3/a0M9mJ3t9ZAIlg1DMp2DJeDLymE8NdNvmxffAeWyTXD+K0yDwSfFOvyt/b6KWnHZEXuuuyGP/p+8CUV27YtbUPhibHYkFfTxJa8ZkXKQzH/rilZXXYeamIVi0Oxn5J5eh1HwEiqKeAUSpqptkPFLyVF8Ih7tXlNgQVdYy+vxjMjzeNgz8hIafTz+MTo9D+r63zgRDW1h4fdkUD/CGM9hNTu1sL609gtziJViwayze2/Q3vLbyWpqMKcDmMRm9wk5O12jwaVUCPni7D3I71fv2tXiPJ9FUateNGM5H7xmBOq0gpfXjchjWsKZBJmLice0pWFf+T/eLHRH+Pk/nagpqn8l5dE1AwScB8Ih4btV4Q4pnX1lPbab2xxe7FxpSK8uzzCnPM+ETtmYMyRvNYTk4KLiEB4uuuhHNeHvuLLknWXbH4FNYhaA/CiPnrKflQcCeTz50S4bAvn2GoeNsRZEnEs7kDZODCz6R7rw/MbAGfXwTCssPezvSgVijrlO5UhIayQBp6hCaGCMmxxjlNSCAJzH9jhJHp5DfDafklJlP3w0h3/jiPzHS9ynCmSViel6ikOjR9LyeBEa9nv0jfLz1fpiKJpNEr9xyQtvfDZzLxVGke0aFO/jkOVcLSzdifNYV2vOIY9AnVIAFbS2+s+ZXqLCW6OBTy0yo3XV1Z4BNilKHUvNJ7D61CqbCqfhgyz14LfuH2t5N0PZwDzmdLiOOJtSNCyVzcH8wPrUz+uuneyNP9+yj4DtMu9s7Yt81V8J5ZI+0gKBi3xgWtdeP0mmFbZNgof8NloUjpHVAJOZlacPh2PFxQH2fxGtv2QHKsaOC6O9KTCut3vj5l7fD7LAaIs1XdZ8w8TGdxzaQXIwJDz42rLWfruKt9ExJls7gE4NP4RWAPe8DXdLEh4Evh4Gg6ipVh+iZGsL4ETRc7fLbX3EEfT64gTZUMCi4AnxqKybupfQjKu7rm6YbN/miEew8x775JA2N+PX57e2wrkmE6qg2JulxOSX4pMjpd7ad27D7ksu0RLXjWSOZOYTp+PI7L0JyVuSDT/WTrPrr3lFxSNS9okal9yIp2qR1v8UXef/G6oPvo6h0I2rtFWcUw+QXFc6sFDFVVPsMy/a9Lc3HI5AhEo4h1uGqgx8R2Km0oGTafdZUOvH5a+2VBJCu0vbg57mPYeLaW5CUeTFeXN4bo9MvInlikmkAscWS9f189nTMiAOeViQgWYv0v/ekhkEeM5/06IL8Dl1R/dVsWkaqzlTyNJ+MOTPdcOz+UtYKHsZKBIJPxCpJGwrrumTt+dkCBkCJ16ubptGQoXYpA4M4YCiO3sP7+V8aVyd7pjArLtg2vNZArjmS687mKG3ShsG64hmo1vIGE+wZfGLwKczAJ2fxlsjtYASQDknePTvnGgg+yQk/Ipt4auU4tJrUh0CgYABQXu355FhcNee3OFVbRu/Lv2vTTSwF29aJMM+LML+ncyU94lJJHQJ77nvyoqZOow/JY0Mqrii2tTOv4pP3kN9eJu15bbohr2033SuCmU/ZP+mO15bGU4HTotknJNHrjVHEqOiF8VmXYur63+ObHf/FpiNf4Xj1PthdjjOAKI95uehwej16QtinR9GHblTbKjFr8wiMSe9LE8DGZQ5kECgobLwBBKa8t/F27Tup8Eo+w535pKgeqaosvuhOr5Nn+9lgrt1pR3F1ITYe+Qzf5D+HKdqeE8y80elyL3qkdEk6UJrsBZPP9TMSzyUJPr2+JB6rr+8u/Z5aMPBEUjvtDs9vp93hrTqg+P8e04p7u/Tn85y9qtp8jz4hs6M8RIRWJxxdBfPCe7U6Yag+oSwCgQNPHTR/OCzpT0CpPVlv5uyH4t4jaxf7/3RtOX7w6R+ocBaSt6BI7bT6QuT4P5r7J5wylxna7BGEY1fpLpgX3a3XmlxvNqvOJMndYK1O+KDB82Usg8GnsOsAawegloBbVzyns0t4gzefqjsUluWPQzWfNkQr7vF9EBdTwel96D3rOpp8JwCoVkGk5Qr205TtH/t/D4li1mmFNetZbW1GvjbcsuAuLUZQV8NRNF+uAaMMQykEAOXC8ccf1JLV9shr112CT9w5pkJm64BueHeuNB1nQEBnGmQKKU8fHYwSzKg+WkF8JaZvugMLdyeR50xJ9X7YnLYzxruLLrmxkxuNBp9Ub9J/sHw73lz1UypukzMH8Pce8BiggymXIP/EcvpOJFATASbj6pkAQMM9IvbMiepCbD++EAt2jsa0DX/T9tZleGm5PpUuvTcSTXFhMwDB72dRhhYrEzB5Thy29YmWsrs2LfjOahst7+9WHVB048/hOnVEyzvd+mRI39euKibwCtmesD4o26Pltv+kotcSaR5P3wGfRurMrpHaM81rMEnMH+CTCpe4h7RXSs4cCTyl9EfrqYGfbu2drDdF22PbPzJW3UCNdAW2LVO0/PYOHbzkaN4aHaHtwbvhPLEtoLJQBp8YfDI0VM/Uu7wPdQNB3tzNp+uOIOaKkIkZAT6J7jx1f/UJU49njiL2UzAn39HfPaUvrp/7Z5RbqvzLfhK+UjXHYVn6ECxpw+WEh4gFnsT6Gen1GzAvvg+uE5v1UckGXf769DvH4X0ovP6H5BGR356ZT97o0BWztP2VFJGm475G/Uh24Ssj2BgvLhdTtOLxxqqf4OOt9yB97zvYWZKJMksxVPXMaVzuEEuSFD0ZFkwtcYatP/wZfZZxXOgHPkz9MTqjD77IexouAtvrvCyhsJbSuc80CRd+/qdrj2PHyQws3/cOPtwyEq9nX09TF19c1gNj0i+SJuHa80gyDSRQLjnC/Zuatk4SaCDEh+/EIret7vXUtgXfV3Rvd0ZBj14wr8nQp9s5dW8dA9Yw+UW5oVrKYM1+AeZ5g2VzLOKbgB7201A4i5bqQ2AUv7BLBCtSMIZLLRW44Yu/EOtIWlwEnvnk8XW99rM/4HhNid4EUI2ZbE0A5j6YlzzAJuM+xUjyF7Zm/QeqrYLBJwafwrwzJw6Gk9uYDmlI12QorCue1Q6GKshJPYoPBZIuYamTldyWE3mIef+HxH4KKvg0NY66JLMLvj2jO6IavTbFVJ8T22BZOFJLCCJ00t05LhdK8FKHwpL+JJSqIzoApXqlG83vwCte+V31/K9Q0LUn8tqwZ4bH+6pAK2S+fqF3hE68M8IrKsE7nj3J1E+XSwm/qBiM0grnUem9qWh+Z82NmJv7OFYf/BCHKnJhdVrOQqJwBhuvYUdZDRCFXNU72eJsFX47TkUlWeFo8n+Sn41ZUP5i03nAzAHan/sT4+yVlVfjWNVe8jpSfT3rAsQY98iaVA+r9GzfJu3PVkctMeuy98/EpzmPanvjF/SZhbfa6PSetHeSzjAJPzt4vZzhCaadzd/+uzd2RHWhM7tFy+7aCPCpHU69MlYCT3V1PsrD1PrQf4/qtMO2ZZLXoyeSG4Bn5vIj5TSxvA9R50dDZ1Xv0ny04yspfUuRIFCUll8HMq8Xfyf5TE3ui7e2zPTWx2qdQeCTdjbacj+AOe12tnfxkfVEw63yP2LsgsGncA8dOLBVwbryv7SwvQwMjmbK74bBsX+JnCaoOGXRb9D3JdlPwZt857kcxSV1y7cjUGmrPkMiaDj4tH+ZZAK1xHWU+ndYV42Gai2THUgxvc4ISj3VSCpOvvQ8Ja8MPknwSZiOL739IoxbyUVe80CFeGJxjEmPwajlvfDScgHkXIIp6/+EtIKXsPVYKsmM7C77mRK9OunvQ0xPRQk46CDOLTFZrcZWilmbh2mfQQAjg5CceTEDAH5bKwN08GmA9rwTkFk4TU63CxPvCmoMibHhgrlQd7aUbi+2HPsW8wr+p639PyPJNIj2gwCchHyV2E1scN9k1hOB31kJyPizMBvv0uLvKyGdPzzkdi0/qDbO5kHkFxQqhfAwFXYSLTOPHwLbhgnSuN1Pnk+C9VRhrcLNXw/R8vqYoDaVo6bE4/JPbkGJucyQ+tjzzFRxv1cdkrLNlprLGwk+LbwbrpIcAkVb6jRYBp8igvmkGwpq351jxyckG2P2k6+X1lAC8lRLhS6Z8/2A8LCftp0sQI+Z1xiyuZp7SbWdNoAAqI7TLsHXexfrkgI/FIxaMu8omK2PFR3ZgjomAvzVLmnhrZA6GLZtKahz2s8Ai31nO2oFVNVpFP3yJmxv1YbBpyjp+7TuJ90xYblWGLLvkw+FopymJ9hRgtUiwKgXl3XXfsbhzVU3kEQvs3Ai9pWuI3PphkCUMJoO9NQW8t1QXPT3H67Ix1urfyn9n0yD+Lv0UySbJMAnptu9t2k4arwm46GeTLu9BvueNVtlK8OeU6uRse9dfLT1PryxSpfSCd8mApvidRldf/7ufQEsVyTg1aUJ2HxtNzqrW/J9ldOqPfZecQXse/Ik8GRAU0r1SPN1eb7zcCYsC++S5tst0aNHeLgKFYPTWp83+aFg/mrPInScfklQ7TSkl2sfvLF5hjzWjJhk62Hba7/LTrUl27oYUlsKyZ3DbFw9wOATg09Bk93RoQq4SvJhXnSP7j/DG903+d1wOA+mNzAr9L2LIIwJRafk0cwX0erdnkG7pIQmvd20gaRP/33qPbA67dr7Mj7JFwerbdO7MgloUWtyhE5v1ydbCCbdnq8N1HerNMlG1E+WjSuxs08c+T+x6XhXbOsVjbe/jiNjWy74mifPo7HvNALeM/59oC7RE8yovhi1vCexQJJXXIop6/+A1IL/Iad4AU6bj5/pFeU2KAm+QLg8rCt9uENO8VLtvV2MsRkJLH/yl4TTJMHJCVnXYtepNfTcXUpo+jydLacTy+S0+Si2HV9AUs2p63+HlzMvJtmpmA451hSry1IHNJAXDuB15AtYmambjX8Zh21do1s0+JTTqhPy2nVBddpcWpaSXW9QU0rsP7EXSwtgXvpQy2U9LZA5vGXZP6FYTvulKSLOFZuWO/9+3t1abSqlb8EEnq6a8xscrz5pXG2s15VK9XHtOT5MrCeLpz7iOrF5Me8O2Hd+alhdyeATg08h0dFTFTusq14iumlEjlENqGRqiGQ/2Wt1IMV38EnRp2LklexCzKzrqFNCEyoCrA9vaDwuqLpphRmG7ieVpDcqrUfbmnGwzBfgU2Qbjl9IxmnR9qPzyCr90lEIPKIuZTPBJ6JEu92UvJa/Nwn57cXoZjm+uUWDUNpz+CilD3mLcNHnX4menKIn5HndMDojFq9n34BPt/8Taw/NwZGKnVpibq2v+OskK8oj75WG4cZPIPIADVn73yP5XVLmQK3wHYRxpoEMHhgW4rkO0r77WCzZ81rAQMbGMD88RvR1uhG952VzWnC0Yoe2Nj/CJ9sewmsrf4TR6bEYtbw7+YSJtZz0vVI6XjdGgE+J2f0w+51Y6VPYUqV2utyuZOwL0ufJSMNh8jVyQ6k+Bmvm08xUEVPFFt0PpXyvoc/Z4+UqXgsLM72T7QKdx4sGslAxiL9X5PGTtn2og+sGriftwTkKPiULCU9jVdaWXCM2JYTvLSk/Ft0N1+md9XUAYxcMPkVEiElYe74mdLX+oOCN32xtbtoQOA9lGqbHry+46vBc9svULaHRqMGk606Kwa2p98HudBAry5giQJVgqK0C1pX/gWW+BF9aLPgkPrtgfy37BxRx8ZABuYu8CJpXfDfw5xK/Syusjv/jPuS0atuyJ99piX2+9vPrp3sjcQ0XfAEFo0zCeDoOL5E3Tl+8uvJafLDlLqwomob9ZdtgbQBEEVCh1vkFfJLmqsKAXMHCXYkYnRGnva8BOouFQQSjmE+JGbGYtuE2r+wyFPIflaIecLI4alBUtkVbg1O0tTgCr2Rdo63NGLyUfhG9f49ReBKvi4CAT2NX9cM3j/WmM7pFMnN14Ongn/4Apaqs3mTcQJsDxVIF27rxZLbNOfwIsj4Qw5iMVDAoqhxOIBQDf057gDxcg5HDt0kZQCoGUahfN/dWnKg5RTm8Yd6tBGQehyX9UWqgcl3YTOBp/p1U/4ghRNbVYyShwStpZPYTg08RAj4p5YWwLL6PfZ98PTCEZ4/Q52a/gDqhz/UxwfZcWp6Oye7S/Rj48Y3SKDDIWvFO0y7F4v1ZBu4pWQAqNcdhNT2pHb6S9dRywScdCE4dDOvK57QL/ag0szfo8hFJrPP4Qey77jrkCAPylur51FqajmcM7YnkbM9ULo7A+ER5TL4HkWSJ5HnpscQumbDyaszcPByZhZNwsDwPdi1p96c0zymM/bXLsNZejU9znqD3MM7E8jujQrCEJmT9AHtOrw468HS2pM7isBHYmb7vbczYeLv2Pq/Uvv8YLXrTmkzySkn7SWmdiddEoGL8ygRk/a1HiwWfclp1wK4Bl8Cat8UvwBPZHGx7T28+szG0tD0YAeeR1d6Jw8Ywn6SCYVHRCnSdcYWWQydQE7lVgPP41jRVTxiNJ+C9vLneydXGgE9uMhq3F3ym1UHs9eRbLSntNyxpQ+DY+630ERaqBwafGHyKJOldncsG29qXdekdb/zmHxie7snQBt5PSrPHlqqe0C8GkX0krZ9IU+eCCT7R3z0pFn+d/6CWuFu979O3jomk6yoV+2FZ/ihp7xkIrdd8W9cmQbVXNZDgNacL0uD/KzpxovBam4GCnjHk/0Tyu5Y0BS9KdpZFYbPumu5kbCsMbpNNXPQFRoYnGSTJxHJoMGpee/7ClHp0+kV4aXkP8mKauWkwVhSl4HDFDjhc9UCUOBYVSp6V+ulEzUimFf2fITNpazlmbb6LAAgBNiRl9vf6+PD31kSfJ/ICSyCGW3rhRJoSRxKPAEy4U9X6iayqnut4XmL64uGKPGI4zdj4N/puX0rvTpJQOZnO41MlAKeEBmwnBp4Cdj5oZ/Hri+Kx/sruOgOopdxL0boUvgt2dOmOqlTp82SY34snfxDyqL3zeODQdywPhsC5f7FxzCe9sSpAbpEziyI5SlhnpAQ+hyfAS/v7f/7lHTDbrfrAD18+o1oPXgkWXfVRWNIfk/n7Ql5LvoGgw2FZ8hBcFUX1a5E9nxh8ijQAylG4UJ8wxheQ75eXmHz3P6jWClkIGTGVRAefDlcWY9DHN2kbLZgjWoXsLx4dpl2MhUWZsnvic0KkX15le+nAleATr6V6AOpvsG+bijqXw6utV4mtoTY7ASUWlbaoSie9gbx2nSnBb4n+T8LIdmtMNCZ/HoekLAafQiviCbgYk94Lo5bH4pWVP8TH2+7F2sOzcbKmyGtWLkENpR5s8KGbK14lNYcwbcPt2t8bS95P0kCdJ+E1DVyUzLbR6fH4cMt9qLXXNPie/JvTyGmGihdQpOmsClBcvQ9rDn6Ej7beo62lH+Cl5T2199eDmFnjvte/iSMobLmVCZj2SV9s692y7qS8Nt2Q3zaa5HanxgmfJ73JZFThSb6RYrLdSpj1yXacY50JPhHbxG3MWHvP1Ool+7NoWrTwTQ2eakF6xn6+e4FB9bCn8eOi52UvmENSMUuLmlTtL9XDEFjXT4DqsqMuBPwRGXxi8Mn4EEV/5SFYlj3KF5FhqPUwOPYvoUveiJG4HhmeeL279X3yXWo1JS5ozCcyStQ2+1/mPwC7Doiovl7UYuLK6Z0wL7qfL65zrCfBqHPs/kJPQlWdhusD+CT+ebeWPDhqceyRe0h+12LNx9t1xYevxSJRTLwzSb8RLgBDiUFzMbFTkkxxGJ0hxtn3xZurfoqv8p7GjhPLUWOr9oIM0h+q+cWaS5GAxfGq3Zi07ndSgkfgEzOfmhYDkJiRgFezf4pjlTvru+wNfAz9F/Wyulp7FfKKl+PLvP/DG6t+TGtHTF4cmxHH31Eog0+rEjD75Vjktu3asibdaXewuIsPjxgMpaZMFvgulw4aGbM3XCW5sNBkO1Y7fBd8Giani9UZUy8KTyWHy4k/p91PioFg2mWQX2vavaRYMMavVdXzSLdkPdGEu6Et3C7DqHU4HI6ixcYOGGDwicGnkAlPh1g7QGyb39YvIy78jbjALKanJPvJqA4KdXHdKLNU4sdf3EYXSVQQqLseyZ8YE9tman/M1yff+VRQ6MwnV0kezAvvZvDpe9aU2JvOA8uk/5Oi+AA+6XtfJLXad+c6dQRFv/iZlvS2J9p/S2Q/pf67N5KyJfg0jtlPoRPks1PvuyNADWEILkCEl5ZLIGrSuj8io3AijlXt8nrk1XsLSbC2oYT5/OCTApfuQn2kIh9vr76Z/o5xpkFe6VUyS7DOAxT20/2R4rUYgM1Hvz7DW0Q1aGKPepbEziNNFy/xHR6u3IHl+94kAHFMRjxJOMeQh5Mu82RPr9Bmzq1MwIJ/9pLAU6TL7oTUTpfbCeBp3/U/guPQPuk75HLKAt+XfeMB4wUDsPoILBlPwJx6O+f652r0pQ2FPf9D36XBan3DOG1funfCXTDydTmpOg5dZ1yO9IOrjauFPawn7c/2nJnkUUqsJ/YP871+FMOGaosNA0EZfGLwKfTAJ0UWoM4jK/UpY6z/NiS0g9ixJ/VM7ycDOr7iNWdnKtqnDCINd5sgXmqtJvXGH1LvQq3d4rvsThQNJ7dLKjivv++VdFoW3w9X8RZ5KRnEICD/p3UrsDO2L/k/5bbREuG20S2GCSV8n0x/6YmXvYAHF39hU6Sa+nr9oV7L/hG+zHsSeSeWwuowe0Gos+V4jZV9iVdR2Sa8vebnJMGToNNAiuQV/fn5n4PtRM/HNBBjMvogbWcinC4FimqAL+A5mjFyIEc96GR21CK3eBE+z32CpieOWn4RGYcLxhx/N2EUKxIwPiMBmb9tGWbjeXTfdtP+3Ak7e8fCvDrdOJ8n8TtcUmqnmkthWz0K5nmDaaIW51TfAz7lfeAT+CRyfUUHCy1OG25NvVefcBfYSdVCoSCi/bRBVJzft/wZuMiuoc4Y9in56bnhKtsLM9ll8IQ7o6Sfti2TAuKNyOATg09BCh18EoeRtQyW9CdgSfMAUHwIND9GSqAg4wntwi/RJ5WpvkvT9O5urcOCP8+/n9hPJIELFo13Sl/0mnUdck/u9n2KkRd8Gsng03kvJi1xTH8cSlmh7Iwawn5UtK/PjYqPpiG/g+jEdqFkWCTFLYX5tO7abnhzgVakZnHxF54Rj7HEhupFIIgwKV99cDbKzCdBG0WfktcU8Mlz3haeXoM3V/8Eo3UGlARZGHw6AwSknxKYG53eDzM334lK62nyq3AZJD0/AzD3GIhrP0otxdp3/SHe23QHseJeSu9DLKdkYmHx9xR2kjvtDH4rLQ6br+mG/KgIZz4Jr0W6a7siv21nVLw/RTIFXU7f2E4NwSeR3ztqYdv8JgFPglnO4NN5ZHcCfKLn1zxpmifXF2fTF7sXkteTAJ7apgwIKPjkYT210aLXrGux/aSUPzsVpyG1CH1WoZrZMpWa7bx+DIr5w+E6vs7QiYsMPjH4FKLSO0UaxuV+oHdFmDZpFFDg2DH7TImjQZtu5ZEN6Dz90qB5P8n9FYeYWT/E1uIdvoFPzHxqYnduCKxZ/4FaU+w7ACVYeSLRdYs/21Hy0lNkdprbgqbfCfBpe69oTPuwL8Zmc/EXriGBhoEYa0qgaXWjlsfgzdU3In3fRBRX74WuppO+UI0sIjweUAfKtmi/65dIzIgl8IlBjXMBUAO159MXb2T/HMcqC+lZOxVFC+MS6HpvL+Bo1R4s3/sWfcejBOCUHqt995KdlkweYf1ZWheO4JN2Bk+b2Rfbuwlgpiv5PkU0+CSYT6064MR/n4LbLb0cVYcNdYrT9z3jlkCWPWe6lNp5LQ1GsL3B97BO6sEn34Im3C14gApjATy1nRZ48Ima05NiMHrdW3LwgrjTVJcx4BPl7DkwL7qXPEl5/RgkuVvxLFRruW6PoTBGweBT5AYdRNCNCBfcBQtfSgaxn7SDZOkjUMqL6n16jDj01TpKvv9p+h9avXuR7G4ID6aU/jTRIqDMp5nXYdPxfN/2lw5+sudTI9eVeD6pg2FbmwzVViWlnc02JG0gBxUd19oyHPrrn7C9VRvktunWgqYMdcWcV3XTcS4AwzT6NQjJhhqT0RsvpV+EN1f9BPN3JuJwRS7cui2UlB94zuRzyKLVBn5C2quwdCPeXvNLArakZ5AH3GipQJTu75QpfbkE6Pfyiiuw9dgCbzNCVZsv8ZDyFfndeJhO4qs4VL4N83b8D69nX0++X4kZMQ2+834NwEgGnsIutDWUmJ2AuckxyGuvnc1t9IiwiXZSZucxGG+Lg3//K9Sa0nq2g2ewSHPzKbJ6UOgMc+z+hqaQ1cuiRnIedT7wKf9jnyVP4rwS/qw/+/I2rTCOJYuMoFhjaDn6VXN+S0V6/Zms+parq3Jd1TkdsK0fT5PZzMykM3D9zZb73xdfVwafGHwKmxAHk7MW1uyXSDLGB4FBkXoH7NumSHDAIPmB0JOLi2R36X4kfPhTumCErrtdyqCAdlbE39v9vaux9tg2n/aXh3lH0+4W389TF5uwtmxbpkB1WA3Th4sSz76vAHuvuprMTz3d2UiXPuzQfqY90EuajnMRGIGSvDiMTu+DV1Zeh293/BeHBAjlZULV6SOjz5fouenMPVi+HRPX/h6jM7S1orNs5M+WChZIM3gBGgipmzB+F4oTI8ZDy+9DB51UwT7biq/yn9O+wx/ooFPsdwAnjnBmLsoQZ/CikRfRmSyAp5zWEQY+tesmo203GvKx70c/hOPgXunzZEQuryi6vNgNx4Gl9YwKBp4aJ7vb+ZkhDE0BPv2UwKeYoKkTWqf0x8z8ubrs3Ii1pdcxQr53ZJU+iXkEg08+hsXTVF58LzXhpVewyuATg08tBYDSLqu9qTr4xJeUMfrdEeRjJOipRo3NFOCTSwegJm390Ov7JLorAZ2ANyUOXaZfjuUHs31kPslpd0rZPliWPszgU1MkeKmDYc/7iKbiGLG+VMVJSbA5eykZkOcKA/JIB5906V32r3tggiiEVnAhGFlyMPFzkJTkZSTgpeW9MT7rSqQWjMLRyh3EpoF3Kun3J3tCQib+f8XVB5Gy4e8YlR6jA08tE/ygz26SEwhHpcfi6x3PwuGyE2Dkq8Tcw3QSqseD5Tn4Zsf/kLziMjKXT8yQf6d8HyytiyTWU5J29k7Qfq79eXc6k3PEvRNp4FMbj59iJ+weMADWTdl051ITziiTcQEOHF0Ly6J7iPVkYZldIy0NhsKx51ufcynxhZ6sLcX1n/8peODTpBj8Ke0+mB2WRkvNG9UoFue7rQrWlS+glhh1d+rAJodPigbtWVrXjIXqtOrAE0vuGHxqKfI71Q2l8gAsS/+pj3bnQ8EYhsoQ2NYmoU4cKuIS8Po/NVOOoE/6ERdKhbUav/n2TrrgAk/tTaARsl/uXeA7+KR9FqXiICzLH20APjEAen5g806aUGlOG9EgYdILP7W54JOLulviVf5+ilYAdEROq85y8l2EA1BbE6LxZlo8FUBcDEaiREwwdAYQcDHW1Aej0nvitezrsGjPBJTUHPIaWJ9RADbYR8L/yTM+u6TmCN7fPFL7Hb10eVe/FijBk8CPmCj33sYhqLaV108XbMrdpkqJnccM3vM6WbMf83cl65PreiORptb114HEAbymIw7MlGbjb38bh209owl8yo1Q8Cm3VRfs6NgNVV/O1ifbKT4w4xvI9Dz+mad3ykaeRxI1nwe5NA58GgJH0SKfzZ7Fl3qs+iSu+ez3wQGfpvRF5+mXYc3RLTqIbxCQobOeHHvnS58nYj3x2jKEpCCAz6IF+tpTGHxi8KkFgU8iuXY5YNv4Bpll86Fg1MEynOipzoMZXjplvdeI7xsw/eBqumiigjTx7oOCL3zcXxIsUWqOw2J6kp6X6NTx1MULxEI9qSSm4gg4DizXvcVcvl9cog53K2SCmtuqHfLatgAD8vZdMfO9PuQ5wsVgy5DjCenW6PQ4vL3mV1i5fyZqbFW6zMsNRYylVnUASv3uuVtuKcGn2/+Bl5b3pSlrySsuxjjTwBYDQAmvp8T0Pnh79Y04Vrmz2XcAMXkVYe4uQacaezlW7J+Bt1b/gqYXjiV5HbObWgLzSZy9H6bESqPxiL1ruiA/qiNK334ZbtQZMLXW4w/jkgzyiv2wZD6tT7bjJnKTwCcxaezIKp/AJ2pQaN9DUfkRXDL7ZvJ8CpzMrh9J7VpNisVz2eMNrnvl81Cqj9Akb7ZnMVLuqdU8yx6BWn3cmCnWDD4x+BRWoV9eUsvL0ifD9LwCJNAOauuKp6BYTpHMo84girVb9yJ5MiuRaLbBAJ/e3fZ+86fdeYz1BGPHWgnryucayD4ZfGpMx4Qoz4KpuOhuOI+u1p+rAV0TcWbaa3D4zmHY3qptZANPraXv09dP90biGi4EWxR7x9QfiRlxGJMRi6kbbkPeiaU0jtozGU/VmTnnKjDsTjPmFYwiKZhgbiQTI6dlgE+Jpr54LfsG7Dm9ttnnv4fxJF4OlxM5xYswZf2fMSqjD3lIiWdab+7O6zXi19TqBHz7RG/kRzDwJAzGi//9D23LKHLKrCG5u2SkKDXHtBzqeZhT/055Acuhmsg+ERYZJ7bVe+40F3zSXjklBeg58xqqQwOVjwvvV6FIuPazP+BYdUnzmKgXYKnat08jv1HJeOJ1Y0jMGwzblkmoM0geyeATg0/hBz6Jw9NaDovp34xsG9lR0eV3joI5uvTOuEkGbreb1vg1nwaB4jslDknrJzbf0JDAJ33duWywrR4HS9oQHXziy+1CsjsCidN0lpjwdlj2sJY8bTWoe6KSJMBxeD8Kf/GLiAagxLQ7UfBk3tETySs9PkEcLYG9IyVc0hNKSMiStJ9f5j+FY1U7vVK8sz2MaGS1kKcKCYJLQfq+ydo/fzESMxJaBEtHyBYFILT56ALt/kGzPZ48LzGFcG7uv+h7GJ0eS9+FiGRTv5Zt6N6S9uKKBLyclYCsW3tGLPi0vVVrHPr7X6FUnpJ3dLOn1J5tW6DtQUsZrGvGaHnA7dy4a24jb9G9cJXt9cnzyQM+rT62UYJBU/oGYLKdznyakoB2KQPxxW5phSEtOqRHrBHNSNfpAlgW3iWbnewhZhzoqe1XV/FmSUyoY5NxBp9anOeT4p08Zt8xGxaBbns3Bx8SRsjvLIvvr7/cDACfVF22IF6zC75F26kD0HpqAtqmDAgM+KRt+v/LSqLJUb6ZGkpAzrbpXdLdk+yOJ2g0AtQceeZ/FgDU8sfhKt+nS/CcqHM1M8ElHwoXAVC2/I3Yc+klWgLdAXntu0sPqAgqCoSxrfAYWX9ZN7y+SPo+JWVIKQgXhi0h6o3DPX5Qb6y6AasPfgCb0yZ9MxTtrFWk356qnunvIX5sOvIFxmddTuCJBEwG6dPgIkkaNZA+21hTPDKLJunJct0FO+v18kXd20lPHi12M7L3z8Rr2dfTNMKkzLizvo+Wa+je4sCnrAS8NT8eGy/pFlngU1S0PtmuHYpu/BmcRwr1yXaqT4CTqmp3uxbCq1W118K28U2Y593OeZMv+fnSh6GYS/TzqpnMpzrJil1QZEIbIYGbEudH0CmB/g6S24nBQ5Nicc+yp+AUeVuDfLz5zCeVbByI/esww7p2nC7n5PXikxqmYaQNI7aiaq/WFQvs9cTgU4sDn3QvIpFol++lSRnC0NjC4JNx8e0dsK1/GarTbsx3poWLGGsq7E6HdvE8TRdQwMCnSb1x28IH4RBT0tw+Uka1f96+4+P6scC87prXRZl3B6ymp+Aq3y+LQzEJr7mJh7a2VN2AvGb5AhT0iEFemy7IjTDwScjuckRnukc0ZrzfF4lZ9T4kXBi2xIhHoikGozNi8NG2e7C/fAtEQ1vUFR7j8TOlY1L+vKtkFd5d8zudvXMpkolRFUEAgakfSQwX7X6ZgDh55quNLJblCHjo0wULSzfg/c13YVR6nPY743W2EwNNLTXGZidg5tQ+yO2mm41HEPiU26o9dl9yGey7turAk+8yO/J2FHvPUQvblsmS8aSzKDgXak7upOWdK56R08bqGnmunacw/njHt1oNKqZP+xd8Erk+AU9T+mLgxzfiQMUxL+vJEFady0X3m2PfonpLDAKf2Jql+eDTCB180n4Ko/HdX1P9Y5QahsEnBp/CTHanJ9V04DgIJDF72E8cBsVwCuchky6NcvsIPkn5hwCgxGtP2QEM+OgXdBGJi8n/zKdY3PT1HSi3VjXf96kBrddRtNRroM1rpYkX2sKR9YmBtm+tK/8LpepY8ynk4jwQwJUILdkVSXPZzCnI7xiNnFadIg58EobqeVrMHRWDpFXCv0cLBp9acPRHkmkgRqXHkrfRqoOzYHPZ9Il4ZzZtnC6FwBiaclS5F+9vGYlRy2OJIRRJgJzwYvoq/3lYtQJNsF1VVW1EkaOe4e0k/tms/Sl4Jes67dn20Z6xR/Y4QHo88dprseDTV/+JiSzgSbBqW3VAwUV9qHnjNqoO0fecqiiw584ixjMxd4TBOLNSmhdpQ2Bd9zKxxb11kA+F8aubplEjOBDgk2A/iZ8f7PjKO93OMPBJDN+oOgJL+r8oN5eDgDg/9w18GinBJ2Lb/QNKWZEEnzyAMuMRDD61SPCJ/jNoOptw4ZeXGR82hoFP4gDPfBpK7UnJTPHR/0nRdd1E99VeH+R/iagp/ehiktMv+vkPiNI2vfCaOlxZbAj45CreArPQlBNIx2uuOXRerxwvdTCsq0dBNZ+WAJSiNG2tUeKh1Ie4HN0unJqQiLyo9lJ6F9U1Mqbg6Z9DyD2WDumJ5BXs+8Th8YPqT2bkiaY4fJrzLxRXFzYwI1d1hqAnpAyv2laOr/Nf0P45MVGvr/57wpXVIw2/R6VfhI+23osae7XX58krpzuHIXvDZyMKGPEqrt6DT7Y/gNHiedIUu/6671Z/JLOpeMuV3GnxsnbmLv+b7vcUKXdKq07Y0bUHKj//iIAnOYm2mbmed/y6Sk1LsffsOz8jL1E51W5EAzk+50KNjoX1+ZIA8uSzbf735HbLO+Cfmf9Fq4m9/Oz1JHP8VpP74q6l/we7y+mj/cXZtaD0ZLVtm9qAiDCiQfD6aT7zaQTVgvaNb+vnggdUZvCJwacWHdoBbC7RjceH8UFj4KFDF13aHbBvm0YHO110RhhP6t4a4gKS8rs+aKN3RYiW64eLT/wUEz22ntzh+x4T01rEGNclD+v0cTYcb36MlM/w27/DJrp5lnId6PQh+SUfAe2ny4rjTzyM/NYdkd82Gvntu0VMl1oUPmt/0B1v6L5PAoTi4rBly++8fzYJAKY33l59E/JOpEMQneqI/aOc1QxQiBUk5HnZB2fhlZU/xhgxDU/IylaEGwAlvasS02Px/uZhqLAUk2xOUZQzfK++2xBRtM+v0N0mnoWiurH9eBreXPUzjE7v3sDbiYND+j29OT8eG67sFhHgk2jM5IkJqh26oOL9iXDDrTOVmn//Su8dfTKwtrccu7/Rm8PDON/xtWEnBrfMHwpH0WKpSPABBBDgj8Plwt8WPKTl4P4Hn8R0u8tn/xoFp/cZU+eS16cu69R+n/PYOrnGeJ0ZGCO8DEXn0bUGDQhi8InBpwhiQdnzPiA6Kh8Wxl10HrqlecFd2sG+Caob9fp9H783j/m4kN9dOee3tCnbTRsouyN+uvgE3XdBUYYB4JOWVDktsGY+LSnkvF58u9woqRIeUH+HbdObUO01PunKybPF5dB+hwql4iQODb5dS7TbIa9t5Pg/CcnH9p7RmPphXyRlS+kdF4ccVCCTPGwgxmTE4eUVP0B64buwOm3fYXx6JgwJnwwBvOwqWYN319yCUekxZ4JZYQI+jdHe97QNt+FkzQF98p9Sz3qq+37/SM9dZHaYsXTPm5DTAGPDmAHG4U/J3Yz3+iA3Wp7BOWHPeupCPk8nx7ygbRlddupyGgA+CasF4b8zX+ZHNJyF851mx3w9R6J8fCRcJ7frg1p8A58qbTW49tM/+n/69JQ4mm43Z2eqcTWuhyGvfQ7FUgpr1n90dt0IlnQaue5IAfNMfV7OuAODTxx1Xmqvcnon+PLmpQAA//RJREFUGY+z+bNxh44EoEbCkjZYO9if11kpdYaBT4rurfHVniXoPP1ySc31A/PJC0JNScDkbR8bsMckMGLb9DpRfDmp8pH5pK8zc9oIopTbNr+jXXSWZntAkfm4y0FJsJAQOIsP4sDvf60VCm0jyqMjP6orPk+MIfCJpXcc9QyggSQPExK6sRkJJKn7LOcfKDOf0M8+9xmSM0WXuIrXieoizN7+T+2f6Y2xptiw+dyj03th4trforh6nw48SRBaMp/OM5VHlx+eqj2OT7Y/pH3uvtozi9efH4NPHGeBT6sS8NULvbFDAE+twxR88krQO9OdePyJR6E6LPVMGmKUOH2Q3anEtHQcTJd3Ow1mGamz6Tnn8SUfp2bnsn9CqTlOEmFVab4VhngVVRwmRYDwXvUr+PRuDzyY/jxc+lmsGlBDEEBKn78O9vyPJfDkYYfxmjEutJzcsWtu8z1ZGXxi8CliwSdVTruyrh2vd1hG4rvj3Tmaz0wZQSCLPf9D/XnrdFevrr/535+YQiSS/6dXJpP8zh/T7wSoFSUYVZN64x+Z//VOu/PJ6FB7z45dX7PRveFJ1nAaw2zbOhV1DglAEZikupp2JjSgZgsAynFgF/Zdey11ecU46fwO3cN+Ep4ogJbf3hPJK7ko5DgPGGXqj5eW90LKhr/jYHluA3BGPUMGTUbb2v9mc1phKpyEl1dcjtHpcTqYJdlU40wDQ+izXYxkLcakx2Li2t/hUMUO72erOw/bSQy+oKLNU4CVbcDkdbdqz6gHy+w4zhlioAP5PWUlIPPPPSX41CY8ZXd57brJaNUORx+8B6q1st7nyRePJ52JIvBc5+EVMC+8Wx/Kcifn4oaoEUYQwGJdMwaq0+wzC0W8Vh7ehHbTBvnFbFzk8kLNIIb9/PCzW3G0WvqtKudrBjSV+STWWvFmmIl4wHI7f+TjliUPQqk4wBPuGHziONflJyRhzsNZ3ikHlvkj+cIzMkQSsehuuE5sloCAS/Gp63L25iypLcUvvxrqN/pvlGBUTYrFb78dCavD3sCEt/ngk3gWbHJvPNhJUk8tybLnvqclWXavlK654LT4HSK5tmxZg90XX6ol4B2Q37G7Plo6vKV3m67ohtcWS98nLhI5zs2EEtPZ+mN0egzeWv0T7DixhIoAIbVrKD+TMjVFB3CAvOJlBOoI/6hxpgRptG0KHbPt5MyBZAj+7ppf4VB5jnds94XOdacuCxKfM6d4Ed5cdQNJ9iTAxmuG4+x1lkDrX5yxry+Kx5aB0u8pL0zBJ3Hv5bRqg8ND/w6lplROtlN8aCQS8KTL9ATT+MgqWBbfJyfbcU5jHENcGI7PE3nRTB148h18mpb7iZYXx/gFfGo9tb+Wd8ej24wrsfzg6vrpdkYZVYt7ylYBa9Zz9awnDsNZT7bN70obC0VhrIHBJ47v0C8FBdVSTtPZhPG4BJ/48DDq4rMslAeRdcWz2nMuI58QnyainOW7IV7ZRzZKCrDBAJR3ip62z/p+8GMcrT5BZrQuugibf/EptSdgWfYo03z9Qi8fJids5L6vXXwu6nA1rzsmJXgeBlTN8oXY1SdeS8I7hj/4JAqfTl0x48O+SGT2E8c5oz+BRjL6kZfR+KwrsfHI1wS+1PtAeSR4OiPKI0erOYS5Of/C6HRtjWX0CSGAJh5jtPfzxqobcaBsu/45FF3Off4kmc587cpZf/gLvLziCoxJj69ndvGa4Tg7TPJnYnYCZs3og9x2OugUruBTq3Y4eOvv4Tp5WAJPqo8sdo9UTwBPx9frwNMQbsoZzXyaL1UIzgOZhhg/iy//yaxEmnTnjynT9Dsnx+HlDZP181klGbTiS97d0PrC7YY9/yOY57H6wD+5uFhvd8F1fAM8wwMYb2DwieMs8IIuQO2As+/6nECShi79HAZI7+brUkbtoLfnvCefN4FPiiHfnweAmrJ9tld/bpT5eFRKAnVgRHenbcpArDyyUe/CqL5dgg4rrOvGc9fFYPDJK/UUANS8wbDv+FiuNT2BqWtKouyRBND5IMeoVy/4EgU9eyGnVQfktekWviCUVvjs0OLbZ3ojcTX703Cci7XRD/X+RWKSXT8CkZIyByD7wIc03U1OeVPr2YXeUcoycRIFw6oD7+O17B9h9PIYJJk8pubBWHOSfSWAp7fX/BpFpVv0nEltwHpSv3O/KJ47RvtIdpcCU+E07TNcogNq9c+H1wzH9wFQSWsSkPZYL2I95YQT6ERAWTRNttveqi323/xLOI8U6h5PzQSdPDl3XX3u7SzeAPOSh/R8SOSL3JQzVn0wDJZlD8FVVuiz/46UVzvwm2/vpHzbsFx7aoKcWq2FsLm4bf7DsDjtdO56zmefFAcetQV5eW6EeeFd3Pz1Vw6eOhTW7Beh2qsb7HfGGxh84vhuiES5vJA0qpYFwxh88hcavvBuuI6ukWwUg/Tb1K12u8mP4/7lzxIVWGjRjTUgj6ORsu9u/8BLAW4+205O2XDs/KKBrwGH4WtNaM7nD4OjYI63OFabbYYqp/kICKrqs1ko6NYTeWLaj5aYUxc73MCn1l2pEFr5+x54OTOeTcc5Gh3CTDzJNBAZ+94lAAo6s1BOqfpuoSJif9k2zNo0HKPThRl5vO7/FEgmlACHhMdTH7y9+lcoLN2kSwRdxHo6X3PDqZ0Z5EWjqFi851Xt/Q8kAC2ZASeORsaEjARk39SDztywYsi2jiafQyG1K7z+R7DvyaVcWUy1a76puMeHUY65dx3fDMvSf/DEab+CT0NhXfk/feqY7+DTIa3eHPDxz2gStBHgEwFPU/sT+NRqcl9cOvtm7C2Tk0ddhtQJ2lrVWfBK7UlYVzwNc+qw+mYlrxHD8m5SH6QOgWNPqlxrFxrcwcHgU8sOKQWzbX5bvwT5QPLPJTgEVtNTUKqPGTIBQRQ7Lp2OK15Hq0/ih3P/SACU4XTgSb1w37JnyPPJN58xOWXRdWIrzAt5yqJ/WXfDqevn2DmHvMbq1OaOF1b1MdBCgudGxax3sKNjNy1B74S8NmHIfoqSvk+b46Mx8es4jM3iApGj8ZFkisOYjAFIFwCUoupAznc702pdvRl5jb0KS/a+huQVl2B0egKBQYEEn6TU7hfYX7ZVSjkaIRmSnwlwaHt/8e7x2u/oj7HkXTWI2U4cjQNrVyZg8tw4bOkTTWduuIFPOa3aYfflV8Oau1mai7ucvoFPdYoEnwSwcHIbLEsfaeDxxLmQ8SGmAQ+GPe9DwwriZQez0Wn6pdTgbW1Qnk3Ak/az+3tXI60ww8ucVQxhzejsG+332bZOkgoXvUHJa87oGm84gck0VVGvq1VmPjH4xHEeIENchoKO6Z14xweJXwCB1Nth2/gG6oSfTh18AAQ84JPrDPndmmNbEPfBDdreiJXT6gzqzgg/qR989nuUW6to6l1zD1QyTVTroFhKYcl8RrsAmf3k78tQTBZ0FHwm2XYeCV6T1py2vlx2OUZa/HNaGn76zQnIb9OJxk575XdR4eHlkddaB6A6dMUnr8UicRUXiRxNiYHEfkrMiMeyvW9QkQDvWf5dZqqiA1Aidp9egxkbh+gsqD4NZGtnh1GMp370d7275nc4UCbNxd11qj4J81zgk6ozHevofrI7nVi0O5nAq7Emz+/srwevBY7zgLQCfMpOwGdjY5DXNpw8AaN1c/F22HPVNbBu2yDrCwHYCiZgczxcGuZ5lGtvgWWZYDzdAba68DMLfMFwkjYa0fAVZ/hrm6eTJ5MAjIxo8kZ5rDK0Anv8xineARAuYs2ozQecGoaQd+5fqk81H8Frzl9Ap5huvn2GNLb3eLox84nBJ47zX46q3Qxr9v+YAuyn8BpCzxsM595UeUCRFEoxdMPOyPuMaLztUgbSyFYa2+rzXutLXZn1x7d7L8dmy+5Ueanatk6R0rv5TP/1bwI2nMKx8zOvzEZVfVh34qx1u3BizP9oAl5uqy7kAUVjqMPAB4qmLenSu8UjL8K4LFkoJXPByNEkBlQfJJoSYCqcTEbcYnjH+UBdtzyeUWk5jUW7XybT7tHpsfCYdifRdD3x03dgJ1mX2iVmxGDSut/jYHmuzni6kIzbRSG6tk7FjSV7XtU+Y3/tfTHTiaMZ63BFApYO6Rk2kjvB5M1r3x05rdpjz6WXwrIxWzcX981U3Av2Cs+dEzrwxJ6XAch9hsGy/FGo1tM++ZSKfFWw/h0uJ4YveZwmQAvmU3PBJ09j2GswPrE3hi/+F6wOW4NhFr6ynaTEk4gFpTu1NfcwWTHUg048XMrQ+k7k2QvvglJSYAjQyeATg08tBnwSG8ZRuJBoqnyY+IH1RN2GEcT2EZNNXCW58pAyCHySF2QdddqfWjmOujOtDerOkO/TlHhMzZnt0+UowCea9ieSsKPZJAurN8vmdeI/Cd4IYkHZC+agTlHJo6bZ645MzLWfLitO/O9Z5LXuhLy20cjv3DMsmE85uvGtkIGsv7Yb3lgQjySW3nE0C4DqSz5Iqw/OJgDqvLJknaHqJp8oYFdJFqZtuB2jlvdGYkac9ruMYxQJIHUMAU9/wLGqnd6GwYX8J6jbXifldiuKZiHR1E/7fDzRjqMZkrsVCXgrNQ4bLu8WPqyntuK9tseeiy+Bea3JO9VOsn6b2dQVAIAigSfXyS0wk9RuMOc8gQgaeT9Rfg9K8+VPgsEqGP9Hqotx5ZxbtNzaGPApSjCeJvXGdZ/9EYeqDKxjFTnYiM58azmsq0fra47XhP9UBoNhXTcBqtNGzRvGFRh84mgUcCE9YdTak7Bk/EuCAnyg+AmEGgmLOKhWPAel+rhhB5VnXLbImCqs1fhj6t3UUTHMfFw7AO5e+hSc2qXWbO8nSgJEgeOGYj4FS/qj+lrjRMx/wJMupRXPWUtAHDtm18s+m5XYKOR7QYm504ziZ/+NvNYdiU0UNuCT57126YqZ2j0i5CFcMHI0R9qWRHK0i7H56Dd09n7f2eiRR8tzWp8gaasgL6hXsq4lFpRkGPnKMorXflcvTN9wG4qrCvXcSHo8SbPj8+UBUm639tBcmmqXZIpHcmagDdI5IgJ80s7UD97tg9z24XEvyLuhPfZccjnM6zKlx5NHNqO4ms1AUfXGrhi9bln6ME0+trDfTsBY387Dq3xu8iq6rcXSAyvRLmWQbjbe3zfwSZfa9X3/eqw+usUnRcF382zts7pUytNs21NIDiYZ8Kwy8GeD13lkZQNrC8YVGHziaBRrxrNh7PkfsfG43y9FLebdDtuWidol4ay/MOoUn75Dta5+1Pfusv24as5vqbMiNOWy29LPJ+nd1Z/+Fkeqin0Dn1SdeeN2w75lEiVjEiDhdeFf1t2d0gNq/lDY8z7S1p1dn8jhkqN4m5pQ66N7VUctjv/fY1ry3pYkeLmto+UkvBAtOHIa+FPt0P6c9mgvJK1MIBCBJ99xNAeASjTF4tWVV2FnSaZeRLjOmYBKVlH9fUtglRaFpRvw4ZZ7MGp5LBIzYmktJhPg0xTQp7+2fuMxKr033t9yJ0pqDnink9bf72e9J7XOy4jymKPnnViK8VnXeD2pkr0+T/xdc1yYcZds0lmB2f2w6P5edMYS2B+Swyeikd+huz7Vri32DLoY5nU648krm2viuHSd7SRzOVWfardWAk9eqR3n1n6LhXfqTO9hsGQ8QQ11khsrvuXW4pW47m0a6NMQRGqWwfjU/l6/p9kF3/ihftV9ng6v8tou8HQ7f6oKhsCa9RxUa2n9ucG4AoNPHE3zc3GV7YFlyUPSn4gPKz+GvBScR1fJIl6YWaqKId0PUeSIl+nQWkTPuIJGuAqDRF9MEgWDqsO0i7Fof6Yx+42SsvU6IMLrLDCg50hp8p42FPbcmVCddulV0+zOrvweVUsljj32sJbQt6sHoEK14GgQwotk3Q3d8Uq6ViytYPCJo/kxJqMX3lp9I45X7fNOwGvM/nHrZuRmRw2yiqbitezr8VJ6bySa4psAPvUj2d7ojFh8vO0hVFpP6+/h/PeJAMKE1M6lT+07UrEDb6z6sfZZPOAXf68czQCftLP0tWUJ2HBlN5I3hyz4pN1TeR26k9Ru98CLYV6drgNPqg8+Ty7K5TxWFs6jq7V8+j6WPQUwyFQ7bQhs26ZJmwe1+d+nqq8Fm9OB33x7JzVzjZkg3Qf/Wf0KDauA0R5B2u9TaophNf1b+qrymvBTU3c4LAQ+DYVj91dSxcIm4ww+cTTn0JIm2LZNb8kuDYMCfrwg7ySdsCXj3zSaU9WnyBkBPnkleNprVv4XaJ8yUNsvcWibMqD53RoxDnZyLJ5fNV6fmuSrXFD7vNYKWFY8q0+9Y/ZTIC5MaXw/VJ/MMQ11drPc982VFbikh5dqrcLxpx5FXlRHCUCFgfk4RaeumP5BX4ix4FxAcvgGQPXGjI2DUW4+2eiCQhQ3cqS2LEKOVe3BF3lPISlzIEanxxCb6UJ/r/CeEhPpvsrXzlJHlc6+UghYOt+4bvF3u4gRAJSajyFl/V8wRpigmwYx24mjeWGSkrtZM/ogT0ju2kiPvVAFn8RUu92XXQnLhpVeqR3J7ZrLlKF/VjIcHQczYV50D5uLByPPWXQ3XMWbyHDbt6nSspG749ReRM+4khQAPvunTuqNu5f+H+wuh1+AJwGA2ramaPXF7Uwg8HekDacBAl4LlXNOkeVg8ImjUYeX0KdLpsRwPlz8ykS5kxIT+/ap9aPs64xhPnmKDoEMJK57Rzcg7+f1gGo4caNRzCcBPml77kdzb0W1rZY69g2lfk1P0urIBNK+Y47eneFLMtB0YYtYe1snQrVV12vVmyoxoM6iNFRV7TUofvIRnQHV2StvC2XwSchCUp/ojbFreKIXh28hJtYJ9tHX+c9phYWLzMUv1FBQdQaSosuRxcup/bNbjs3D1PV/xOj0i0iK52E41f+UMdYUR+biC3YnweqwellXDePsPevZ4+LsFk0Es8OOublPaH9Xb4wj4/MBDD5xNB98WpWABY/0klPuWocg+CQaI1psb9UGe664EpbNaxownpR6WXkT7kEZnj3thqNoKcwL79FzG26sBRYQEDKo/zTIa5oPCHjAp+m5n/pcBMvJdhfhxq9ux9HqE/R7XQYOHPJOVBRsuwV3S2YOrz0/Egi0Z5t6O+w57+nAk8qsJwafOHzRC6sOC6zZL+neT3zI+BeAGk46decRKb8zWi8sXhatKLln+VOkV49qOG2jqeCT9rP9tIux+ujm+glKdb6MIXbDdXoXLEseZKAzGMCnYDZql6dt4+tQrZX1HlDNvECpc2yuwPEnHyUAKq9NV+zo1EOfIhSiE460wmjNj7tjwnIpveMCkqP50R9j9QlxK/fP1MEnyUJtSrHjlsc2yi0lWLb3bUzIuhqj0mMwNsMjxRuAJNNAAp7E37l835twKE5qNFxoot3ZEhSxaTMKpyJR/C5TPH+HHD7J7sQZ+vqSeKy9rrsEn0Jwop3X4+nKa2DZslafaudqZu4lx9rL5qFgrwvgaaEsTBl4ClJuMwSOnV8Qo9PX/FmA84IdetuCB6kI9sVkXCgHrvjkN9hxap/Mn+vUJt0N5703XC45yKf2JKymp2iokcUDkPCa8MMaG0k1i2XRPXCV7pG1G+MHDD5x+BBklgg4D6Qz+BSoSB0CS/oTpNOuc8MvG7nUUonfz7tHn4CXQCBUUz2fWtOEjhj8V2jVRYe9rq75MsH/Z+884OMqr7RvWkjBQMC9Aembspvk25psdpPdbAuukiwb00sSEgghJBSr2PTee4fQsYrlqhlJlnu3LPfee5UtzZ127515vrdNsQEjaWakkfT4t/+VIcaWZ+687znPOec5rlkHGw4iMP9+PmttTn7CjHLCpQjMvQeu70Bqm2HkSuJYB9QtN4pg/2ysOFsE+184L0sNZwVnnoNl3c/Bi89z6x1JRwI+UPk13V39Law/OFcJQi2pbsc24rnGkFyy9cgy/HXZr5XoNLaytxKeCj19cG/NtzF762sq6ZWClR63bs7othag5I81+2vE7/s1FHmTO6sIacWzb7qeXn6yN+q+mKXFBrkMo9uZ2PQPf4/AiiVaeJJxiNwA21rxydFLY1wnhODa93VRp3y4LvAw1mjjrqccWFOvhtuwLS3ikzojD21Ez1f+VuScrc1XtWDV4+UfoGb7/HjhNnbOp0V8crQFQmDJk8pSwVIWC/na/4rPRYaetREILHjIeKZGqR1QfCKpHWKOHqexDsHy3mSMx3nQZLwLpWQIgose04l/GgUoKRDF/J/WH96KH7zzX+j2xIXx8buWVG5ON75PP3z3f3DUOq4rfa0WOV39rEmhc0ct4hvZeFm2Eeb1jlEyFIE5RXAad7W+iuNorwwlQIUs7PnTH4wH1Jezd/TurHOUKW75DReqxIlJJEml80mKT8XeQcqD6dn5/4fD1t4W+XokxuWceBeT/O8DdhDLdk3Ec/P/F3dMvwD3zfg71O2Zon/v+Nie06wxv4jZbHfQtwNPzf2F+F77objqEr5/JOWRu/Ez+mPi5ReoMzX7Np1+Bcu6nYZNP/knBNev1PeUFJ2U+BRuvfgUE55WvKm7ncpykjaMMdZo20KuiGMWP56SyfjJSbAcuTvt6f44zWyNbnGu+lRPfPn5r+Pt1SXq3HVcN14kSF18cuN2KeEtHiN8xoSnkRSfMjixYk0cpZYmZaJhgOITxaeuh2Pc+mX78NoPlSm2NirmWFRGWzilcZ14jUObp8VNA91UtpCdnHCYD/S8Pcsw4PW/VxdiSy7S+K99uo/aejdtS61Z5Z3K2J3eCOOGGuGvviWxEYYVw/YRQMXr76+9Hc6xHVqActzURvCcAPaN/QuWn3a2CP6/pKrOagTv9OwwI5cjd3ITk0yU5vzdeXhgkkjCaxKJFBNK0jISnUNy+5wUoEpW3YWw7SDmCdHaTlH1gRI/5Ca7GZtfxLqDs/Xih1gHanIickpxK6K+l5BIuj9ccavyi5JbHovp8URSRI7cPVzeD/P+5tysEp/UnXOGNBc/A1v/55cIbV1rRu1SiV2cRKEwHECw7lUdv5TH/CuZ9LdV7Ky6fJTokqs6uu29S3XXUytjFzUOZwznpWXF/5VfpYquLdkWLX/dWXLRj1zW83R/PL7kVdUFG41E07JUSE8OhOPPoH10E6zKX3PUs826nobDP2usyl1c6gYUn0gkPYeaOhyjcI7v1Ada6QgKAm2R/IvARbYM24fW6GQlTeJTYn5df6inbpmBC176nrpQW7cmtidurB4bbx1O7TmLKKEjtLFMb/9j0NY+XVDxDrzB8Ff9QTyDayEnf1IK0FWAH8TBh+7Bqi93VwLUirPPyx4PKCM+ya/1Z5+D1x7rDbX1zivFAyaTJBUGKfNu2QW1dFepGbWIpLTR1DEdS7Efrdk4Kv9s+cFcsOM9NR5YXNWH7xVJC3Js+Y0He2HFF7Jo0YQyFz9HeTztvCwHzqGdpjASTmm8XI/aid8ncAzBJU+Je1PELux2ape4OSY+WXIMak4x3LDfvEcpiE9mWmDx3hVqXE5uiz7D+J42zyNVLveRkwJ9cOfsR9IrPMUnB8y4Z8in/t6y60v6x3JLeVtMDeQhvNWjF+1EaDJO8Ymk4VCTrft2fOtHsP5l7UlE8Slj6PnskbpiUToMAamoi6AmU3PE8sc7a8rx5ee+oTqg4itgm91G3Btfe/Mn2NKwMz2rYmX1vmkfLM+NumWdz0S7XKjx51AEMX7xXtj7l2kBKRpt3TkSDon/VnZBuTj89MNY2f08JUBlS2JSZzyfJHLr3fS8CzBuhjHOZTJJUvG/UZ1EF6PQMwCPzfoZDvt2nzBy0TrxyYlvxXPcVp794nvY37gdj8z6RxR6KTyRNCGXNYizs3LIV+Nb7rJj1O7LquNp51WXwT1+MD5q56awWEN1GKrlGgeVV6IcWdcdT/kUn9pFCDBjUGW5CG+v1vFkCu9vrKgqH5a7FzyJbk/2wmkxz9MWjdv1whWVt6Ap5FexvC2+J9lRlZ7OJ8dMRsgJlfdgSZ8nJX6O4jOR8a6nHFhVN4sc7SjUJkWH4hPFJ5Kmzicnvj7dObwevilXmjl2XqyZE6CS5rPLhij/gLj4pC6r9G3Bi0Z1+fzpZW/irGd0NefMZwe1cAxvAF5f+VF6xCdTEQqtelsJnQzg2qnzTr3u+bAq8pQIqrrwds1NeEC5LVhZHOvwUKOVUfGYRHD0zWex8twLRDJwNupP767NX09r384nJT6Z0bsl/bvj0bJ+KKrm2B1Jxwie7Hy6WJmEl6z8i0lqIq1u05cVeYUbG59rSTLlmgTIwQf1f1AjgeO8NBgnKeBNnJNFNf3x+IS+WNqje+JsbXfh6Utq6YVcfuH6Goy5uEkWW+oJlPRrpVW/c3wXArMLVKew8kVlbNyuXShqDGqGOGODx+NnXmvj0Vg3/7FAE/723f9SIlJzPVJPi/26Jy7AsEnX4WjgeLzokErX64l5QMwOAQjvWQRr0mjjzRsbt+PYXeYmBPSG6NC6j01nv5P2DeWE4hNRo18RZYSt59l5ALWFCKUukop8hHfM0F0n6qKx0yZAxTYpyQ1J9y58RpspPjOgRfPssp34v0rHKCNcRKNp+J7kmOcOWJW/MXPrfBbaV4gaqccgRWAT2jStdQH7SdVi+eN4ydtYdUFvkRicpUfwzsqSETyBrNi/f1dPKONxik8kXV443j4YX/V1rNxbqbeEtmWwKrukHC0+yWh52e4K8T1dokYCx9HniaQoPo03I8qFtQPw0W09tNfT6VL4aWePp25fwsovdcehh8aJz0BIdzy5KcRQjh3veJIj6f6aP6otsdpniDFDu8bMSnwagfBWb1pW3rtmE2jFpiq9Ffrp5k0FyLG8s567CN2e7C1i48twyNeQmi/qp417ymfY0T5PUgC1qv6Q8Eolmc/NZNfT9F/DbdqblmeNUHwin6W0SzO7/cthVeSzutOmAsBw+Ct/A+foRt1G3JKuk+ZesFHtQ3LrzLuVj5P8TDVLfHq2v6oEfen5r2P+7rr0fP5MZT648i1jcs9noP078fKNEJiH0Jr3ddDTmvdavrdyq1BEG5E3TinBmn4XKR+O5Wdkh/l4THyq/cn5uM/DxJKkl0JPH7ywYCiaAkeVSXhb3uOuqZIf8x9UG/gKPf0wvmqQGQ3ke0NaKaoaAUoajd8/vR9m/b/ztPh0phlpbrez/GysOv9CHH31WdVxGzUdCqnFUEZ42rdcxGW/1f465TQWz4puFNn1VH0r3GBjWqwqYt5MI6fc2CJfVF2U7Y1/+zgP2xp2q7hYjdq5TvryMccsr3ACCCx4UD2HFp+DtuuwKx0mcpQ3zHMWpUZA8YniU2bQnQ6uHRQH3X1mJIoHUaa7TnT3kz7o/LMK4AbkRgWkXXyKCVCBcAi/rb4L3Z7sobbZNeeSlWN68lD4XXVB/POXytYH13Z099OxHbCmXWfaiPk8tNdFqwOaXL22V3ZAlY1AsP5V8T4FWidAOXZ8Nl4mA745M7D+299RfhxZs45bJEzLup+Dl57rrcxzmWCSdI3gFXsvQYGnP6o3PZ+mUeWWjJHoc96z8XHxPfRRnU/FFJ9ImgQo2Sn6qogF6s89B/VntK/4tEzcJ6t79sOxj/9q4hK9uEX647itFQHM5zW8YyasKdeYTpPEOnvGC+0sCoi8JLxlutkS7aYl8a3bvwY9X/k7EQ+3ICd94kL80wdDseHwNtPxpAXP9HY+6SJtaN0H2os3tumPz0LmKROv97Rr4RzdFD8TCMUnvmGZwtGiQHj3PCOO5HL8rs2QBuSDEax70axV1YKgm8Y545ixohUK4Hrv7WqcrtkrZcVnsJe4oDcc2apG72x52abynJlOu9Dqd+ErGcJOu2ys+ix6RBmtqstXmXomecQ1Sxx145dLcG0dNv/kn0TScJYalWjvLXhy853sfpoy+gKMn6ETq/FVHMEj6UjSB6HI0xsPzPgR9jVuUyPP0n/JyfgInqv+rD3HN+C+Gd9FkTIZp9cTSR21mEGejdX9MX2YMRpvS7++0xPeUso/UNwj67/zbfhmeXW3UyTm/dOKcXG1TczWtgeOK5L9Elhyk5jqeKKnTvsWaE08ojqzhyMw83a4gePKIqS1cXGyH5N8eO6c/aCKhU8VB8sJgC88d7HegvdUL3z3r7/A+sNbMpePGh9elYtVjObIZ1tTOhzBZS+oPMx1qQ1QfKL4lOHRO51USiM/vzRYVGr7SLYbt2UXirhkQpunxSs7bizpT1MHlNzAIX80BS2MmXaLGcFr5vY7cTA8sOh5s0rcbb34pPwYHBXsOU179eY7uUGGQmf2CKHl2mzRP6tQ+Q1ow0XTCt6SqrLqptQ+HOHtG7D1V/8rEoczddW8Pcc1jPH4wgHn4okP+yoT3WRTXUJaLz4NVAbfhZW9UbZafH7c1DbfNR9pMh7Bxyv/gkJPTz7LJL3ikzgjn3q3D5b06d7mXaox6rp9RXXQbvn5TxFcvTjRie2msFnMFMLccADBlW+LGCwHVnwTL8Wn9hafrPJEDhLeVqPGinVc3Pru0FghdsfxPfjmWz8zhdhBpxSflMfTU73wnbd/jiX7VsZH7TJylkufp4YtahMxfVHb+pnLhW/SGNgH1+pnjSbjFJ8oPmVafDIrS8XBF97mNZs9qLi3WceJmmnPhTXlatj76owAlT7zcccEaOriFT8a/I0YNfVmI0D1aYb41BN/9+5/Y1/TIbVFr/UimJPU0RVFeH2JqmrxWcsS4SkecOep1dL+GbfCPrxWr5x2Iy0baZDvtfSAkshg7fBe7LzqcpFUfMFsKGq/zqflZ5yDFSKh+eiWHiisNZ4mTNhJysgRt4tQ5B2A+2u/hy1HlirvJ9d1Mh7EbTy0APfVfA/FHnY8kfQix5NLf3chVnb7SpsXDnS305eU8LRjdA7Cu7fEjcWVEOGkECfJ38ffgODiJ4yvjo5DlBdiBcWn9hUCzGZo2fU0pxhuyNLdKHbri7KOGo/TMfCTy15X43ayo+lzt9yJOPmbb/8r5u1eGh+1S6vPU/LzGGw0DQBc/tT2XU/DEJj/UHx8N9P3NsUnik8kvuEqKg6/Jvhr/qRVd45EtW3yLw4/y3sTnMbdSnmPpPnwi3tAQRrTNmHMVNMBJT5rp7yAn+6L08RF/cqK9+PdT6l8D/FnzTqqVucqAYqVxuwTRWVAPv0GhHfN1hViIyA2ayNe7NeYX69GJMI+7C+8DfVnflklFMqI/PTubS8+me6n+d8+Fw9O6adGSphkkvSITwOVkDm2shc+WPEHhEUgG83AnR07y9W4vB3CO3U3oqCyN8ZXXcT3gaRPeKrpjwcn9cOir52b6EbKaLdTd9PtpO+Gum5fVPfFvj/9Hq6/0RiLJ62jTxrzbtbnJrbRVYoIIs7yzy5UtgfWCWvs2fWfFfGw6UKz9y+Lr7yPj1i2UnySZ7Esvn7/nV+qbqZPs584/dkBCVHqyR74+ls/xZK9K+P+YrEOqvR0tCbFw3YYwWUvwlcyWD9/5aP4HLRl11PFqHjxP93LnwjFJ9KMts/Q5slaCKH41OY0lQyDf969eqtHBgzv5IVpO0kdUFNuintAnbr7qRf++cNhaAz6Uup+OrnlPbx9hg4yYvP9FKGyrhrkmzQaoU2T9Shd7GJ2WuBJFhvBi0bUBpfDzz6Mled8VSQWZ6P+rPbzgFp5+jl454GeKJxpfJ8ISRfefri35rvYdHgREMnMOa5GqcXvve7AbNxd/S0UeaX4NYivPUnD86u/Fs7uj3eLeyqvp7YwGK8/41xVlKhXRYmzsfIr5+PQkw+JuyMc93hKSbQ1K+ztQ6vhn/Gn+EY7q4KxbtYVv0qGIrDocRMrph5z2qbr6Z015Srm7fbMp3f9y0U7X3z+EhXzfvOtf8XsXYsSo3ZpH8VyzZRDFKH1pWoCIr6Ih/lXmzxnauNzyXAE5t0nzoegFgJbKGoTik8kZcQHz38EVvXNnDluF3K16XPdS/pSSrMAFfMgscXvrQSoQCMun/bHU17GsQv5jGcG4L11Fen5LMbaWp0QAnPvMdtl+P5nZRBYPly1gAdXvAk37DdjeC0xxJceZmE9hhfVm/COffw+1g4ciLpuZ4kk4yvtIj7JhGrWP5+H+8wqcSadJH1eOQNQUNkL79XfJD4rUbXaO91JixyFlV5Pby27QfxZPcWfebH4sy/m609Sf369ehnD/dP7YdY/nae7RttKfFIdT2eq+6Fx4vtadIpGUk/8ZSwlC147Z+ttu3LhSWybHQ3Gs4uyHPEeXZ32rWONQQv/+nGu3vp8ylG7XvjW2z/D/D11ceEpkz5P4V3zlN+QxQ3Q7dP1NHEUwrsXmK4nNwMiI6H4RD5fiRfPRWhjuTaD5uHUpii/AXkYluUitL5MtxtH06fCx8Sn5BE8aUJ+deWf9IX8tN7+kdyKLH+uTBmf6oWffiyeiZBfj99FUjEfNxv9VBVyLXyTrzJiZy67n7LtmSw3F3TJMAQW3A/XdyDuA3XiuXGqMSHtAaXfc33x+BfPxMYf/VCtzl4e8xNpQ08ROXq3/Oxz8PpDvSBXiTPpJOkTnwYpA/K7qy/BliN1Jn5xkb5qqquMc9cfXIBx4s/Qf+5FRoCi7xNJretJdoJKP7y3H+iF+i9+cvNcWk3FT/h32lh807/8EwJ18/TnJhpphf/KSaN5ZmwrtKFcC00lQxHz27Q4YpclJMV9pTkIrv0gYdWQynhy0vbd99ZW4KxnLzrRVPykeLfbE1/FD975JZbvXxu3mXDSurXUTYyOSmHr0BoltMXtJzhu14bCkxQ6RVw7d7wurMrmC4pPFJ8oPrU9sYPe8e1X/kO+iSPAcaj2qPzkqlWr9s4ZZuV9+s3v5KUcM2CUAtS13r8oD6gzzMx78uUs59/l17Of+xo+WDcpXg1Ky0aIaBTBlW+o1lcGgtl8UYv3ZsJg+GfeCefIRmOMHzG+Ti2oCpquN1nRDm5ciW1D/lckHKeJROQrbe4BJbufqn9xPu7zJLqfOIJHUmcgir0DUVDZAx+v+JMWamOCe5rO77C4E95b/gcUeHqrP7OYrztJB+IsLBJf75veH7X/er46IzNWADitO+rPPFexvJv0AjwDOy7LRXjHxrjHTstjWCdhRm4KXG6gCcHlL+uCKjv6s1uAKhsO/4w/w7EOaZPxVnYcxUQj+VVaRRwP+vCLknyV6J5cXD1dxLuyu18WYH/47v+gbv8aU2DNQJ7lmOdTbrY7tgP+mj8aw3u+/+0S04pcyza+ptQAKD5RfGovjEmwNDINrfpAXQTJK09JWwpQ4rWfei3sfSsgC92ZEBqTt+D5QgH8rqZAHwQnbcE7XVzQ6nIW/9vPPs7FUf9xNUqSHvFJXPK+ffBX/0FcwsP5vmf1ZZ0j3qMhsCp/Ky7s+aZNOdIyc3z53Bn/BClAOQ0HsOd314nE4yztA3V6d5WUZN7cVm++W979HLzyRG/l/UTxiaSHARjnvRjFIpF/YMaPsLNhrepU0uOqaQjcxO+17Ugd7p/xt2q7Hl9vks7OJ9n19PrDvVB/duYNxld88Xxx3n8JK7/UHfvH3oZIIGYs7rQ+ron588j7pWlvYrSfm3WzPL7IhTUxB+Fdc0zRNbbRMJX4Vnf4/3VNOc5+9mJVWP1Uj9Mne+BfPhyBtYc2q18fTldx9dOKbxEpiB6Ff8544zsWew2YZ7UpIt/wz7rLdD2x24niE8WndhWf9MUdhdu4XyWZeusEL+22J08djpb3D3CObNGt42kWn2LrZ2MClDRlLJj7iDgM+gp6fnIDiPh6+jMD8caqj9NbGVLm47X6OaPRYnY/k+q5HKI689RoqBOCdHJqUfAVW2crzxo1WhHGwcfuw6qv9jA+UG0zgld3hu5+qvn383FPdX8UCYq9TEBJ6p1P49TmuYtQ4O2DKesfTmrpT/W8jCrK1xSiwNPX/Dl8zUl6kGfgPeKr9MNb2QZ+fNLfad3Fl6Dh/dfFLRJVwpMbDrVadIiLVnKkf389/DU3a38nrq7PalTnjzQZX/yEeO9NEVx6RTpOSvGt/Lkslv79+5eqomosjk3kmn1V8vvfZZdj5/F9Kq6V/50Unxw3/RMHqmBn+xFc/Jgu5MU6cCg8tUvXU3jnTCUGRjLxXhOKT6QlnU9uvGoUWi27n8wBydG7Nj4c83XAJC5kf+2dcH0HdaKugrL0qPSx6lBsDE/+kB1N9yx4WhmM6xblAfG5eNWuLP6dvMgbxIWOaJqMdNX2NAeBRY9oPwZ5MTBYzEKSfRlGqCplsO4FuP4GI44m+Rl85vtt/nc3kvj1UM0caJwyAWtFIrJMjuHJrUfSgFZ1QXXPXPeTHL876xy89kxvFNT2V90qTEJJ6p1PA9TXIm8fPD7733HItxuRFDbfuWakSFqmHWzagcdm/0T83hSfSOrIkc3x1cbraVZ/vPFIL9SfmaECgOxsPaO7GrNb1q0bNv74/8GaX6O7nRAb5W6h74prJ41/63G98NZKWNOuiS8zsRi/ZndcIeIJf+Wv4R7bYUb69Ziy28pYVy/W0UXVF+vfVZ6lpz0rYtlndRwrO/lVPPtEL1w68WrsbTyYyDPdE2Pj1JC/j3k+TbwTWvmW6XjKZcdTu+RWOn71zxoLN9SY1HRBDYDiE8Wn9kcq9I17YVX+xnQ/8dBq8y6T2MijrAjNuwdO4FjCZycD73lMgJKR4Iv17+GcF76lLu1uyYaM6rPZD8/UvZWmz6WrBTU5A9+wDdb067UvA8Wn7A8Y5fskgqjA7GI4x7aa5KGVxspGgPIvm4/N//YT1Hf7AlacaRIVJUJl1vup9mfn416PrvwzISVpS+zlGJN3IOZvf1eP3rXynFSmtwL5QZm15Q0UevpivHeg6bLi60xSEJ7MuN04cfbdX9kPM//ZbLg7PQM+T2fJs/zLasx655WjEd69VXc7yW2orU323XB8O7Ab8iO46q+w1OZgjvF3mFhX5BjhzVPT5r2jvJ7Eb7av6SC+/84vRRyb2HAnu59kUbXbk31wReUfccg6YnxMMxFXx4QNvSE4tKFEe7qqzXYUndolbjWiX3hbtbKYiXXaUXyi+ETxKWsEqCiCq98zlzgPynZpRS7P04FUyVAEFz8JN9iISNpXdycqPWoLXjSqPnMT1k9Dn1d+pDaAqPZkY9AoxadvvPWv4vDYk57PpgwejQAV3jIVlup84qhnhwga5bM5YTAs7+9g71kcX2ndumdQG5E7R/dgz++vR/1pXxRJypd0wpLp7XdnnYO37+sV934iJF1IoejlRTkI2sFWdz/pLaURWKEAnpv/KxRU9sb4qgEKvsYkVYFUdnwWzuiPd8f1woqzz8Gy040nXtrP2i9g9QU9cPjJB8SdH9DCk2vDDQdbJz4lbc51GnchuOABPWanCliMWTsEsoC18GH9DDhO2raNyYfr7gVPaRuJk3JLaR/xh9px4kwOxYUnZVCeAe+f2PMZ3jzNxPU5HLVrz66nsmG660nkUkp84oY7ik8Un7IJVwXKzvFdSd5PPLzaVHyqGJnofpLVkrLhamtLTKhJ56EZF58iiXZj+aNy6ywMfP3v0e3JC+PikzJsfLov7pzzsPF+clO7tF0n0c3lBBFY8Kga9+SoZ0fozIu1MQ+DNeVKhDaWxkfpWj4+YZ4D9d+GcPi5R7G6R0+VsMTHNU7PjBl5vWD2j8/Dg5P6oajGdALIteP0gCKpokbwLsKmwwtVQhTrMm3JZ0MVBcQHY+3B2ShWY31JI358jUlKz6fecPdgeT/M/d55esOdHLs7PbWR5npzVqsFEt2+osapN3z/ezg+5WMlOinhKd4V0kLRIf5ro3Clv9OBFfBX/9H4O+Um7iXe1VlcuMrXvqbTrxd5xk4d09p2q2PaEwqo4seaQ5tE7PqPqlgqNzYrr6eneuILz16E+xY8qwQn+RA6rhM3J0+L+KR+n0g8lpbfTXjnHFiTRie2Lcpns5zxbduLT3mq60x2PcWLpK3t1icUn0hmxCctQkjvp3f19jWl2lOtb4+LWnY/qY4gkeTLtvJ4Yt9aY85mINuW5Y8l+1bgHz4YjG5P9sIZzwyMi099Xv0hlu1brQWodFUOZOu8CESsyuvFJcG2+Q6FOCNkVSmw7Hm4/iMJgbQ1z0HMB2paOTb84PvKmHb5aV/RXVBnZMYDaoVIlD64rQeKZuqETHYDUHwiqXeWDMDYyt6YuKZYeTbJDiYn1rHRosQqigkrb0ehpwdfV5I25Bknz7yPb+6RHpNxIzzVx/2dvoT6bmdhR+5QhLaYeEF1HKRSrDJjdiL+CW2eCmvq1Qm/SN7FHYB8PXomTZ+3TE3LQp3Y8hxbnatRXO+9Q8Ws0t/prGcvUsLTOc9/Ay/Vv6/O4bTGrSc9n2qpSqybf+8S/Xwq/zEKTu3bZTcc/tq/wA35MjJBQig+kbSIT47efNe0D1blr1X3k8WKUvt0QcVEv/IRsMpGILT2w5ZXC1M4KHYc24v/K78K3Z7ooapI8kKXflCjpt6kNoOk7SCXfx95YW+r0RVMjt91mOdTLyaQI6KDEai9C/ahdWabHVodxKm1xzs3YPuwIboDqtuXM9L5VHea3Lx0DhYP6I7HJvTV3U8xLxQmqCQlLkaRpy8en/MzHLH26Y5iU2lv/ucB2N+4HY/O+hcUK6Nxvq4kTV1PM/rjiQ/7Ylnf7qoDNC3i05lafJLbS1ed1wMHHx6PiEz4TEes7nhqrceTrdfV+xtUoUPFpbGOEtJxKBmOwOKntN9XGuJH1b3kOKZjfza++NzXRazaX8Wr3Z7sqbqgyjd54r6myV3+6RWfXLWpT9qWOPvqYE2TPqZD+X5nRbd+LsLbZ5jCKDfcUXyi+JSVqDWnKkgwm+/kaA0PsXZqF00mB76KXIQ2lOp20WjmPh+xdmT546DvCK6c/kc9Q/90P7U95MxnBqJ0w3RTzUyj6GkHEVjybHxbDekIF3vs59qjzJp2HcLbZuiEAzhpXKIZAVw4JALTsB7PaDqKg/cVYFX387FMdkFlQnwSrBQ/n3zFBbr7qYqdTyQdDNKjctWDsGxPmel+kudqS7pQgfk7PkSx92Lxe9FknKSRGf0xdeRX1dmXlhFm1fX0FdR1Ox2b/vHHaJxeHt9m59q2jivVBrBWdG1H9e/jHN0E/+xxym9QWUJwjKnDdUn7PTfBEQmo7OhMR6waE/OPB5rw7xNGiji1j/J26vb4+fjRe/+Lebvq4rlkss1EJsQn+Yzah9bALy1LYhsXK/i+t+8zNwL+mdLrqUnltS7FJ4pPFJ+yuwNKmznuh1V5Y2JmmbRfkq82jQ3XKv7mKapqpCo4Ge6Ekj8C4SDGz3sKX3j2YtXGLLuf5EjeEash3sbsuGkwbpSVKesArJpbTVWT7fQdr8VZBF0V+QitfFMb5ctzPC5oN+NZjf8aGcyJABUOjpe/j/Xf+ZZIbE5D/VndVYU9bSLUadr7qe687njp+T5KgCqm+ERSRvsyFXp64cMVN8M2a52bW3WX488hO4R3ll0vfo8+FJ9IWjqexsntnrX98eqzvbH8/HNS6iitP+s81J9xrjiP5XIIuSjibOy8chTCOzfp+D05hm+h11k8tlHdMVGEd8yENf3XSWN2NG/uOLGrKZ6KGNbeNU91dLpp2jIn406pcj5b96beZifzyCd74j9K8rHxyLZ4fBqLTd10xsfy+XRCgrDOlw5vguW92cRAfO/bl9iGu9y415NL8YniE8WnjoC+9EPrPjbG47zos+ISl1sIZQfU5qna4LANtjbEfryy8gNc8NJ3xeXeG6c93R/j5z8Zb2XWs/dp+D5k9Wh/HXyTLzeiJ5+7jlhtkklCYPY4OA1bEkbkMQGq2V2YekxD/ghuXIkdecNRLxKcOpXopNn7SVD7k/Nx/9R+ahU5k1WSDoq8vfHIrH/EAd92lY03V6CX5+qeY5vwYO3/Q7G3H2gyTlIVnlRHZ3V/PDilH+b8y/naZPwLrRegVnzhPKw461zlzbd20EU48tKTiLoh3fHU2pGquIG0KUYFjyO08m2dSJYMN8ITu506ClZMeCobiuCqt/Vz4Wh/pLTEpuIZWXNwIy56459EXNpDxKUD8NuqsWgINKq4wXEzNGanYm/TySf/nCMb4Pf8QTyjnBTJqk67WXfBDTXpM8VxOHZH8YniU0fBadoLf9Xv2f2UBZe4VWE8dsR7YVWMQnhzpVlzn1kTvZM34X3vr79Ubc29X/khFu+tz8Alb0RPWUGi11gHJVdtIfJ7fovwjtq40WyLgk7TMRUfw7OO4cAD47Gy+1extNvpaptSOjugVpx+Dj68rScKZzJZJemiH4q8/bBk1wQj1DvNDtTmb38PhZ6+9CAjKTPeCFCFs/pjwh97YKU46+oE9Wen0v30ZdR1OwNbfvkfsBbN0qJT1E1BWDAJohQo1JjdFgTm3q0WWkgBwzL+LbxbOxAVemGOf04R3MAx3XnkpqcDBVE9j3mV50/o9lh3nP3cJbhv4bMIhkMnxKRp6cr/1PjECE9HN8NfLTuehhifVhZM2x0lUkuvp1laxFZdag644Y7iE8WnjoBpew6tL9FbyGL+Qzxc27f7yaj6crwpvCVJgMrQ+tBYG3xsE966w5vxczlf/+g5ypA8LNuO09XSbDq53JCFwIIHk/yfeKl3uLZn1ak3DFbFaARXvK6CTx0IJN7n5jwL6pmWZ5HZhtdUNRkbfvRD5S+iBCiTPMn13mrVd2vFJ/F1aZ/ueOrdviisTUraCEmBAk9PvFf/e/3cf95ZKxNwOVItfv523a9RUNkb0j+KnU8k1c6nwhn98czbfVB3oTEZP93QgjNS+zudo7qdVp7zVewrvA320f2m2yliFtY4Lbrv3diotRvzspRjdjNgVf5GJfSqkCGXW5THFlwwDugYAsBI1alvVd4A+/Am8946KVtFxOJR+WPChqlqu13fV36ED9ZOShiLq1G7SHrFp/g4qBu3iZCd3Vb1LXoclM9l9hTry4bBP6sIkVAwaeyXwhPFJ4pPHUR8crVPhb9BHLB/EBfJCIpPWXOxGw8okeSHN0/WnSXq/bLb5BA5ah3DDVW3o9sTPfF03RvpW2Eb/ztE4TTuhr/mj/G/J1cqd9RndQSa5Da82UUiCF2vBSjVBRVueUBgRkDtAzux+3fXYcXZMhE6W4tHZ52L+i+c12rxafkZ2ny8+r+/ins92vupWH5l8kpSGr3rgwdm/j0a/PuVgP/ZwlMEjuMqo/FDvt14oPbvxDMoRaeL+TqS1J7B6v64f3o/zPjZ+a02GVem4qrb9Axs+se/R5O3IuHt1MpOFje2ot7VK+rdwFEEl79qRrWG8+7siIm/2oIr41NdMAzvnH2i/1eq0xjG50nmiZe88RP86L3/wcK9y+PCU+ZiXzMuaIeNufgG+L0yLxrKDv2sijdz1fth71lonjuKThSfKD51uM4n3UINhDZO1n5DE9n2nDUdUOX5sNQWvNHi/anQG0TcTD8XbvzyD9s2Hlr8Ar739n+ibv+aNH1mZXUpHJ+lt/cvg2/SFeLZywG9HjpwBbRMj+FZ069HeMu0pCp3awKDqK60u0EcefMlrL3oYjX+oVZ9K/PbViRXsgPgTM0Kwft/6QGaj5P0MEAJmMv3Tv3c5EhV9MWvWbKrBEWefuL5G4jx0myczyFJRXya1R8f39oDK794Duq/0Brx6SvqjF35pe7Yc/NvEd61KdHtZLz5Wt1d7+oxO/vwOgRmFeouEto8dOzCqIxLS4cpnyfZ8ek66fEmjXUwBewgrvX8BTmTf4s9jQfSV/z83LFQYy4ut9pV3aRiGr7nWYZ47gLz7kPEDuhOO4pPFJ8oPnVA8cm1491P/hm3mWrUKB5w2ZDQx8w3S7Uxd2hDiUrMI9HMfna0ubgWoOSP8o0ejJ3zKBoCx9NTeYq17qtqqhQ+J8IqG57U+cQOqI5XDc3V1dBS7d8RqHsejv+wrky12LNMBIF2SPx3+kILrl6KbcMuRX23Lwi+1Pqtd2fKDU7nYMUZ52Bxv+549g29/Y7JK0lVfCrw9EL5mgKcyohZJWnm64SVt6lNeePVyB3H7kjrkR52z7/cB4t7mZHkM1t2NsoFD8u6nYb1f/M3avNoFLYR/40nnypQtjLBk/GCSOjDm6fCmnatSebzjHcO780OG5sqAeABREJNOn+Qok0axadpW2bhoUUvwgoHdCe0k6aFN6eMS/Xzah9YCavyd9pSYGJsFJSF0azpepo0BvbepSp3UNsIKT5RfKL41IGRnS5bq4zpYw4PuWzrhJKeXGU5CK19Txk0q4vaDmdkE577KYfKmkMbseHwNkQzYX4uApfgsueNcKHXp3IErwM/q6oLarASs+29S+JiaXy9tmM3f3w0arqggsdx6IkHsKZvf5EwndX6LigpQp2mx+9myu130/uhuEZviiqObYxiQktaKD4Vefrg2Xn/jaZgwykEej1y1+A/gKfn/hxF3l7x/56vIWkp8qwqEmfXA+IMm/Pj8/R2u2Z0gNbL8WXJGd1RJ87SlV8+D3t+fx3CuzcnxuxSGauXgpVMCKVZc+M+BBY/rouacnwpfk8wme+4nSfD4a+5Vby3e9M6bieRY8tWKICV+zcgNoOfWcFJm6OrIrz482S8Iru39bPKGDTrKBuG4KLHEksPXApPFJ8oPnVwonCDjfDPLDgpSCDtToW5BGWrenkuQivegBsOJnygMvhc2OJitmNjeE4G/KZMW75rHYV/VoE2IC2n/1OHFp/iQepg+CaPQXDth3BDPhVLunHxqQUeInKLicja5X9vLajFtkv/WyRSZwq+1Ortd3VnaAPyshsuxLhZ2vcptjGKiS1pqfgkua/mu9hyZOkpYxt5jm44OAf31nwbxd6+fO1Iq1FedbX9UXH1hc32eZK+TiukaH/aV9RChw3f/77qdopETLdTJMXikmsM9WUHye4FsGpuVYWIeBc378gOnvyPgDXlctj76zLSgS8LVCEnHO9ycjOd95iOLfW87poPa9rVevtiGePP7Ot6khYkY2AfWqPeL5cm4xSfKD51hhE87dEizQN9FaOY/GfVoauTetX+W5ajKk+BuhcQMQl9ZkfwtAeUFJ7sNKzP/VRhwbTO2ke3wPL8xnRA8fnrqMRGKk54XufdA+fIxsTz2sKNSbENOjJBcn1HceDeIqzq0RPLRAJV1+3LLe5+qvuCMSH/ane88UgvNbqi/J8oPpGWdqAoz6ZBKPL2xaxtr51yNFl2PtVsfk75PfG1I6kgR4bffqAX6r58jt5u12xvp7Ow8ivnYe+tvxXx3iYdi0fTUMiKam8nWcQMrnwLvkmXKX8nji11ljhUd6WHN00x45QpjGOeQnyyxe8r400nE/Hmp8UWcvviNi+syVeY7ct5jD+zsuNuKIJLnjnR95adTxSfKD51AvFJdSWEEZh/n+lAYdCQVQJUuUno5ViaeH8C8x+G6z+a6CjJ0EHsKhNyNzOGj3FhwdHi557FqltGG5LmJQIBbhvpcGJpPIArN2bkU69W3h+uFBtjCbrbHKNSN7FK1whQ8odvXg22/Pcv1VpwvRGvO5af3l1ttVuuqvunSMLOMCMo4ueLBp6Lp9/pg8Jaik+k9Z1PBZ6eeHf5r1XypDtI3E90FwftIN5edg0KKvvwdSMt73aS55NHC0/PvNEHC/t118LTaZ8yXizPQvnv5RY7NWJ3tjIV3/zTf0ZT5UR1jkZb5cmnz2Q9ruQmlktIo+aDaxCYNVZtP5XLUizeh52jm1ne4XLkaeVbJ3atd6RY84SY0zyzTgShDaWmqysHHLXLXuHTmnotnIatJy6yofhE8YniU0cXn5z4OlzZUqtEp3JWALI6GCgdCv+cIjjHd6s21M5xEEcR2jRJt9iWm82LcgyPImjHp0z7lgWWPC6e2V1mhbervcuc5gWy8WRHBB/yh9N0FAcfvhtrevdViZWs7K84+zys/OL5pxafklD+T/96Hu6b2g9FM5jgklZ2onh74cm5/4Yj1j7V4XSy+CQz/cO+XXh89r+KX8vOJ9JCpC+dFJ7EGfXglH6Y9S/naeHprJPEpyTBSQpQ9WaT3eoevXHgnrFwDu403U6tjRlcEy8a8UkWv0J+hNZNgDXlar3NLl4wYvzYKYpJsti54KH4+HxHz3Nc8Zdw7SCCq97VG6VLR/BZzequp2EIrngjqRDJnJ3iE8WnTkIioJDttIHFT5jxJx582RUI5JvNYiawE0GBv+YvsI9ubuVmsWzrvrO1AfmK17X3mAhirYqRFEE7BbnajHzCYPi9NyK8Y6bp2Gt+EqQ2hsXOKfnvTBeUf8lsbB/2f2oj3vJuZ6vEq9ljeGdqAWrKZRdgnEjspAE5k13S8q6Uvri75mvYdGieHr07yZNC/ru1B2aJX3uJYCBfM9Jy8Ul8vbu6P6YOv0B51i07XfvXnSy0q/NPjher8/AsbP3f/4J/8SzIwTg1umyH9EbRVo5N6TNYj9k5IvaQq89lZ4zcWmtReOp0ib9cHuI0Hcr4puW2EJ/k38ENNCK47Ll4QUzFJnyvszTnyYHl+S2cYzt1R7HjMF+n+ETxqbMJUK45nJ0j62BNvSbRfUKyiHxYFWYkTf68dCisyhv1ZrGYaWg8me9AVQLZBRO7WMJBBBY9Yqqouex86iQdezoxydVrjEVQEVz6rA4qop9ViXdPWXWXz4truqDk2ucjLz6Bdd/4pjLTrVOG5N0T3QCnMB+X//uqs8/Bx7f1UCMt46qZ7JKWU+jpjZlbXlFC08mjI/LfVW9+BgWevhSfSPNFzSThaXxtf5T8oQdWiDOr/kw9PhwXn05LjNnVdfui8sPb8IPv4chrz4n71GcMxV2VvLlO2Gz4amFxKGKQApYTQmjjRB0nTrj0xFiRRctO062sEn9Z3FT3cwdM/JOLAPJcbtqLwLx7lRVAfLM3LUayNmaUz2BofUnSuB07nyg+UXzq1ASXvyoO6GGsYHUAMUol81OuRGhbVXwThBtbe+w4Ha9VVQa3/kPwz7rTPIN8nztFIHFCYKu9oPxVt6hFB7KrKRbguk5SJ2Zzn92odoMKrlmGXddfKZKzLyk/qOVnGC+ozxGh5AhL3Ve6460HeqFwNpNe0nIKKnvg/eV/UF0hyZua5Apx+e/+WneD+DW9xK8dxNeLNKvbabxZhFAwqz/eGt8Ty8/5FIPx07vHPZ6k6LTq3Auw55YbEd62Rp2J0VTjbRVP2LrzVFzO0nslsPBh3R1fyvu5cyb9Mqa8CuE9C7Vo49odVHxydAysuvS2wD/zDr2BUf49K5JiaL7vWSk8+avEfRo42rHHPSk+UXwiza0UiMumcResaTckqgMku1Fz66MRWvexmmeP+UDpEaUOWC2QHXgNO5Q4odbf8j3uXJSb7j0pLoogMFj3MhzfwXj3Xlx4cltwbjmxleFBHC99Fxt/9HfK70QZksfEp1MIUHKUZWnf7njh1d4omG26DghpJkXe3nhyzi/gDzUhmjSiIn9uhY7jsdn/gmJvH4xXJuV8vUgzRu08/VEwsz9eer43lvaQItM5qD/rZPHpHD1u3O0L2Po//4mmGdPEOeimLjqddB/LkfjQ5qmwpou4sORXuoDAu6zTYZUOVxYPcgucEp5UAdM2G+46YE4jvWz3LYXl/b2KN9RGXnbnZXl8mKvEp/A2D4Unik8Un7oKKvET71Fo/cdqVToPww7SASXn10tGILj06US1oCNWqyQi0JVnmn1wDaxp1/E57HTBRZIApZ7bwarKFd41LzHa0ULh1FWdfrZxNhHPzoEd2D/uDqzq0QfLup1mRvFOvQVPbcD7zrl45q99UDiLCTBpwYiUVwRN1d/AnmPrte9T0sjd9qOrcE/N19Sv4VZF0lzxSW7hfPbNPlj87XOVOL78bHFGfSkhose22G34/vdx5KWnEAkdj4/YqbMw1a5n+RzLrpGGzQgsfERvQi5N7ohnZ3znupflspcRCK39KLHIRt6rsa3EHUx0ksWr8BYPfJOvMD62FEw7RNdT6Qj4ZxfCDfuht8cyL6f4RPGpS4hPcmzAtQ7BX/1HPfvN1tTsF5/KTcVAGpHPHQ/n2HaTxLsmGO1AI3ix71OKCLvnwpo0RjyHIxjwduqAYyh8FaMRrHsRTtO+hIl+izr4Er8magzJrfm12J47DPWnSy+UM/UY3ul6HXn9ad1PXFF+lu6Amvf35+GJCX1ROFMngRQMyOeLBQNQ6BmIZbsrlOAUWxsuf75o54coMs9RsZeeT+TU3U6xjqen3u+L+X93rlqKUH+mOK/O0iN2Ukhf2q0bVl/YE/vu+CNCW/SIXQSt9UZxzbi+OWfNOnppTB7aPAVW5a8/6e3Ee7jTFIISfoxDEVz+CiJOMD62ltgyls2xo5uIE8yzG7GDCK1+xxRmh+PE8To+u1n3DFbkJxYMiZ/bZuSTPk8Unyg+dZnROyduPh7e6oHaBsGNYx0skR+iOknsfcvNzL5ca28nTL07DHqrTnjLdCOw5YAz+p0Y0wVleW9SXlARx4wB27b5eQufHyNARYKNaHjvDWz42x9guRnFqz/z3E+Mr9SdrjugZLI38x/Ox6Pl/XQHFMUn0gwKPX0wff3DcdNx5WUmHsJJa+9Ggaen+XUUn8hnYISnsbX98WhJX8z94XlY0e0rWC5FJ3VefUV52a046yvYnj8c1qJa8ahF9Ra75E2gLUZ748TiPj32vgWBBQ/roo/qGmEM2HnFJ120DCx+HG7ouPas60idTm5MfDJd076DplNvmI4pykdy1K4j5C1yo3fZcHHuPISI2sjJfJziE8WnrkPcqDoCN9wE/5zxHHvqiJ1QspNk8hUIbZ5u5vWjatNNxxNDdRInt16oAJheE506EI5VYKXQGFz8NJzjO1UC3+r2axWQRswo3nYcuOcurB04yPhBfelE75Qz5apy/fNVItGb8U/n4+Ey0wHF5JickgFKfHp72XVwYv4o8tyyg3htyeUo8PRSv248XytyCvGpSApPE/qi9p+M8HS2OI/OkqLTF1Df7Wxs+fnPcHzSR4hEQ4kRO9t48qQgPkViiXvYh9CGclhTr4Ov5FLdFWPOZ4sdI50z6S8ZisC8u+EGG8VzFdFxout2kE551zz3ulBpH14L/4w/q2dXxYvlWtRgt1OWC6BqI3IuLJGz2IfX6/ezo9qGUHyi+ERa38Iaa1+19yxWbZCcl+5gAYVqNx6hLt/gitdMYIETKkUdoqU1aQNaaOUbJ83uM6DovAGJeI8nDIbfc6PqwIzYgbj5pJv8/H5ugGyCU0FsFC9QvxC7rr0cK87WG6JkR4ESoFSHQXfV/SQFqJXi39f82/l4ZGI/tXGqmB1Q5DOQRuJFnr54Zu4v0Bg4jKi0e3KBo9Z+PDn335QheUyk4utFJMlLDeTZUjhzIB4pGYDafz5fdV/WnSHPp7ME3VTX5pGXn4J7bH/SiF0kMW7UmrF6N9EhqhL3g6uVCKGKjWpUydyvFaPYOdIZCz3ya+lgBGbeDqdpb3zjrBIjI9m+rMaNj4uq4pSc1Ng+A9b0X2tvsvKYsbgRnir4nmcv4nyp0BMbwfpXjfDkUnyi+ETxqeuO4OngJrD4Ma6977BBRo7qJAnMkT5QO+JG5PHqVkdpq1Zz/AFlqK46Y+Q4KEfwOvmzq1fuytb5wPyH4RzdZLxIHGVKr011bZ14tSBoVR0DbhBN00qw5b9+obZF1YkkT462xFBdUMYDasa/no9HyvQIHgUo8unikzYdf6j2R9h1bJ3eca/MxlfggRk/UJvu+DqRcScJTrGR3oJZA/FI6UWo/YceWNlNjth9SXVnrr3oIhy4pwDhPVtPFJ3SUNSJL3cIHkNw9buwplwh4rwhLDR2+sJknk74y4YpewanYasRnjrGRrv4chHx/UpjdDccUM+vKpKXcUqjQwqhZSNgVf4WTuNubrij+ETxqaujOk7EreQc2wJr6tV6fpqHZcfsIpEt9LKLZPd88/5GO0bnU3J1VwZIIZ8WQ0sH04eiqwTKqgtKJEVTr0JoQ6nu4ouLqC3ciqf+G1uZmcsfbuA4jr7+LDb88O9Ewnem4IuoP+Nc1H9Bdx7ILig5glf74/PxxMf9uAWPfObYnWS89yKs3DctLj4t31su/v0gFFf142tETsSrR+2kufiTH/XDrH+4ACvF+bO02xlY3acf9t15K0JbtZl4NLa9Nl2+jabLJbxnIfy1d6jz1VJLPVjQ6RKUDlXxoH1kY0J46ijikx3WHmUiCJAF1cCCB/TfJ76UhnS8IuMIhDZOQkoWC4TiE8WnztL55KiDXh4GQbk5oix5zS7pKAm8FWs9lh1Dk8YgtOYDtQ1EVxiy/aBPbOJRQkNUV2oDc+/WAhTf4y4gPslneKSuapYOg3/OONj76uLmuM0Wn1zXVE0d7ZEiMcN44b3bcPDB8Vh70cVqzGWZ7IYyPlDahPwrmPPj8/D0e30xdjZHp8gnxafiqoEo8vbDzC2v6LE7QdWm51HolcITxSfyybE7eZY889c+mP39r6BenDsrz78Q2399Daylc7XgFPN1inV6OikKBFEYU+b9CC5/SW0Y1WNKutuJvk6d/T4dqe5Qa9r1sPfX6+ch1kHcUcac3KgSnuw9i+Cvutl06/G57bCUjYC/9k64gQYKTxSfKD6RE0eeHN9B1aLrK2d1oUMn8iqBH47AwofgNO41HSQyeXc6xErduADVtA/+WWPNCF4eK7ZdpkqmDcmtyZchuPINuNYhI0Ch5T4BriEajftBBTfUY99fbsLq3n2NKfkXlfgkvaBWduuOBd89Dy++1QeFc0QCWc0EmpwoQBV6eqN09V3qeXTFefXRij+hwNOb4hPBOO8AwUCM8wxEsXxWZg/C88/2woIBZ2L1Gedix2X5sBbIDXb2KUbsWtblGTsT1c+l6OSEEN7qFbHcH5XRtOwWseJ3JxP4znlnjlTvsRIWRexnTblSrbJ3Y3dm1uchTsJQX34mQn6E1n0kYoDLk+xAGP91OCrMpkXx8/DOOfp57HAbuQnFJ5JBYivvvYkNEjw8OyDaON6aqMfw/FU3IbxrXqLVtSNsOJGdK7JKJwXRpj3wz7xLG6TSELWLVcty9DNcfYsyGnXlat64YWrrRzvjItSqRdh9/ZVYdX4PJUItP00akZ+rBKi6S7rjtUd6qS14xdV6fIZbzCg8SXGhoLI33lw2BmGR5AfCFl5dnKcEKb4+RD0jnkEoqrpIMACvjT0XdV+7ADtHjETjTA+ipg8znZ3r+jyE8saRW6T0iNJwWFLAl51OFflJ4hPprKjO4VJxZ066XCX6uliT7abiyc+xKYIfl2N29+uioxqzYy7ScXORkaoLL7DgofiWdZfiE8Unik/kxHbtqDL2888u1BvHeIB23A4oVW3I0+3XFaMQWv0O3JCVGMPLZgHKePYo5Mx/ww74q/+kRwf4/nap51gF1MYgN7DwEThHNsc3N7V2xNg1Yy0qCYza8ImkcOcV+Vh53nlY2q0b6rp9SW3HW3pud7x/ew+Mm6XXoyebB5OuKz4Vefrh2fm/wvFAA475D+LJuf8p/h3FJ2I64ySTvoqPC/tjy9V5aJwyBbYTgqPOLMeM1zlpi9lUt5N4FkNrP4Q19dr4eWkZQUKtOGcC3wWKNSPU1kLZ9aY6x1Wxxe4YnU/mPg/vmgOr6ibxDEu7BZrid2gxtNzkIZOvgnN4nRZD7Q40+kkoPpE2HL+Tc9YHlotL7DK9RY2HaMcWoWJBiaw+zLtXbxNDYoTphJX2WfQcurGKnWM6oMT37ffebLwrRrIa1pWe33gX1GBY064TSdbHcMO+TxFSP6+rz010/sUwXVCRaBhNNZOxddhQ1J/dHUu7naa2Ua36QndUXHch7qvsh7EzB6LYa7ygKEJ1WaTn04O1P8CBpi3Yd3w97qv5rngu+vK16bIM1HgH4q7KXrh/ykDMmiDip1nTEQmEtDgkxQDHTepUclsYl0WSzi0nfnbJkeKw9MWpvV2LTrJoWJ6vRfv41jPeJZ0aY+YsN8GFNk+FG1s0k/ysZE2ekRxvGuTnI9SE4Io3jD/Z0JMmL/gMd1xBdBiCK99OmrrItueRUHwiWTLy5ChBIlj3gglkaFDZWRL5JrntRm4T2zItPsKk2mDjAXE2PpNOfAuefWQ9/N6blAcAn8muGMhoPwvpY+KfdRfs3QsQkc9xBPF2btdupVlvbNtUNIRG72RsHzYYK798HpZ3Ox0run0ZNf/VA098OFCtSy/29FcbrChCdU3kVrvx1YOw5chCbDg4B+OrLkaxl35PXZdBKPIOUsLTs/P+F+u3TAGCdpKZeBqKgvHV845O5OR9eHQLgkuf1R0iSYbipKuITjFGqGcgtGnyiWJl1uHq/ELZKjhxP0b74Crj7Xlp0rZtxncdP17Lgb/qFrhN+41nJ/Nrik8Un8hnoEdS5KjTdliVv1YVFZXo02+nc6AExRwEljwFt3GnrjplsQ+UGzMgd7QRpX1oHaxpv+EIXlet8Jbnm2RL+pmMEsnX03CObYsbkrutfY5jW/LE86bur7CFxqll2J4zDCvO7K62VM372jl4+UlpRD4ARdVGgKL41CXFJ2kmvXzPNCzZVZHohiNdkkJPXxR4+uC95b/HYd9OpTipkSc5XpeOezV+NhlD8VAjQpvKYU3/td4Gq2I0Fgm7ZoKvPZFC60vjo+URJ5y94pObKCa6YT/C6yfAmnqN7tqT46Hyfq+giNopYrWyXIS3euJTFsyvKT5RfCKnEJ9Moh+NIrShXG9OixnH8VDtJJdCjk7evb9DeOds8V5Hsrcy4SZ3ZukWbXv/CrVGmL5kXavKa8U3Hsa2OppRvOm/RXhjhWrdV50GrXyWXZPkyfMvGuuEcgJo9EzGtpwRWHXG+Vj8hTPw0e/Pw72V/VBQO0D7QMX8gKooQnQNxHvv6YVZW19GzaanMNbTk+99FxUhx1ZegHtr/gY1m19EMBxUh4Zj24JwGsWniBrbkz+39y6Bf3aBuPtGxO8/i/dDl+0skYtlQmsnJDrXVXecnaWxnBvv2nOObtHG+GXDYElz/Arj71jOQnfneDaHITBnnPIQ1uPGFJ8oPlF8Is2pUJjKhBxvYZLfGcnT42vluWrE0mnaG/eQaPXoUlsEL2Yjir2/TnfmqWeTFd+uR35clIqP4s28E+E9i+M+Ya4SLm1jYN9KrwHjCRWFA2tONXZddhnWnt8D3p99AY+/0ROFswaguPoSNXolx2+YlHcNCjwXYuKaO1C66s8YW0nxqfMzQHW7xbydijz9xfveB88vGKxGL6XoFE1nhd8xBRfT0Sk70YPLntfnXglH7LpuEcYskpF+rILQuhItcErj+SwtHurOPd21FwkHEN40GdZ00+0U93ZiDNepRNEpV8I+sCKxnZjiE8Unik+k2YiDI7x3iel8YrDT2ZBVMyk+ySDAqr5VbRrR7322dkElDNJlJdiRAtTU6yiOUkjV55PckDNpNAJLnhXJ2jY9ohIfgUkhADLBvRahXFjzarHv17/B0n8eiDdu/xIKp/VBwQzp+3MRk/QuM2rVE28vuw6vLbla/LwXxadOznj1/g7CeO9AFFT2QHHV11G+phhHrP3xeFeL3elIstz4mLkbbEJoQ5kesZtwqelE55nfNYWnpAUygtDq93UsFMnizhJZ/HF0wVDeyYGFD5sFOEMpOHXGOMx0PQXrXzWeXuYso/hE8YniE2lRu7djI7jsOXNZ8IDtfEl7rAtqqFrTG1z2AtymfSmNL2VUfDIVYdfVXSn2vmVagGJQ3qW7oCw5licFKPkcqFG8GxDaWK78UbQIFWm9qb587uwQ3HBQfybk7yf+f3DpUuwZdxuqbvsbPPTOBbjL0wtFVdx61hUo8vbG0/N+hcdn/yeKPH0pPnV6Bor3vA/GVvbAk3N+ifq9U+G4ejbXMaPhbqw4ktI9F9V3r7jn7N2L4Z85Vt/Nyqsxj75O7CpRhRYpPLlhPdbp2mGd4Gdd8Vo/y2682+k6fTeL75/PcWeNw4bD8t4Ep3GP6XqyzbNJ8YniE8Un0pLWb9nyfWwXLM9vzSYKXhqdr1phvHTk+zthMPye3yO8o1ZfHPGqbtJ6+vYeCY19NeumlQA1/fr4dkY+o12xKjxSm5GX5ydG8UqHIDDzTpHEzddeTkZMdZPXPDf3mYuNDygBVHfexXyh3A2bsKPkYXw88d8xfmpvjJWdMF6zft0kruOq2BXV2Xyf7qn5hnpfi9VIFl+Tzig4qU120tvJcyHurvm26nY67NtrYlyoIojjJs4StyVJlmsnuqXMXSZxjm9XC0HUuSY3gJUbP5y43x3P+y55v0ljeTlqt+YDXYQz6+vbf2FMTHR1T7BGUM/ykY3wz7tPfO9DNeXJMSff147/XOYlvpbrcdDwVq8RniJJcRbFJ4pPFJ9IS8ZNjO9AaONE3VVQzkuj02NaooOLn4DTsDXRBRU3/s6m59N4QEkBSpmQDxEBGp9RYoJctUUnH4HFT4pAeHPiWVbGrKkHREqM0vN4CB/cjRVr3sILs/4Ld02/UG3BKlai0yWCi5nMdzKKVZdbP74WnfX99V6EQu8A3FnZCy8uHI41B2rj3U7pKe7ZypNOGfJKEdt/FMF1H8OqvEGcW5cqoUFt9oz525EuSK4x4h6uPZ5kx1O2dTkpAczRBZ7YJjs5Lrpugo7J5Lio8qhiXNY5xac81XkuPWQDc8bDDQU4ZkfxieITSTGxiujNd27Ib7asDOM2iq6A2iQ2RAQP1yG0SW4S88W7oLLm+XQS4w56C95yNW4lZ84ZsJNYxdgqH2Ge5WsQXP0uXOuo6lpIx1ipaztqs5UdttXvKZWoxqa98G54HA/V/hh3Tr8QRZ4BGOflWBYhHWesshfuquyBh2b+Pao3P4/GQIOJa6NwnHQlVlq4jjhhhHfOhX/GX0zH5nAjOuXGkzue5V0XS3okyVG7tR/oZTCxraxZE4uZjuD4RsZl8M8q0HGYKljnsyDY2QUoaXkweQycQ6u1z6Y405hDU3yi+ERaLz7Ftq7I5P7ACliTL6P5eFfpGol56JQOhX92Iez9yxD3pIgktdS2V9u3qbjp7yFintFVZkR06AmVGb6fXfg5nmjWkRs/KH/1HxHePgMRO2ie5WjS89uyFnE5cuM4UoASmMpvbB5v77FN+GjFbbin+psYW/lVFHv7GW+gAfQIIiRrMFvslK9TX9wlPqv3VH8LE1bdgf2NW2LrLuOeTi32dYrfj0n3pLlD7UNrEVj0sC72lA45cYwldm6RLndfJcybpbl4HkLry0znubbDyCrxKTZi17QHwbqXYE0abTbZGZuO8pP/bqRziU85SjAPrX7HdJVn2fNJKD6RDow0DxQXX3D5y9wu1uUul1xY0nti0hi1xcJp2mtMUXUFLt5u3Z4jeckjeIekAPUb3e3CgIfEn+N8teFRjZWKZzow7wHxrKzWAZNKLsPa58xNPXCKRvR2POkJs/bgLLyx9CoUqvXsPVHs1R5Q46sGGS8oClGEtA/i8+eVmyoH4K7pPcRndADeXnYt1h2YAxNzq89ySl0hsSUZ8q60dSHP8R1AcNXbsCaPSYwl8YwmcZEmz3Q8GeHJMcJT1ozaOXGfMmUovmU6rKqbkkQnvo9dAdXRVjYc/prb4FpHsm9JEaH4RDo6rm45b9oHf9UtuiLDw7drIS4Zq3Qw/N6bEd48XQQd/kQXlAqu29mLQBm46oDIObwGludGrvQlSeKTCZjk81CWC0uKk5OvQHDFa3o7izL8jaZNRNVGxFqECoZDWLa7Ai8uzFEJ7tjKXqYTahASxuSEkLYdrxuoNtgViK8vLcpD3e7J6rMa63ZK+RxQo+G2EQ6g7kyZqMs7VPkTlg5PmPXyjCaxe8rE16ENExNCj5MtPjpR/SyLZ1p2mgfm3m1sGoZzKqLLPav67ArvmkPhieITxSeSoREnEZQp8/EdtQyYuhTSPylmfJmrVz+LxD0wd7zyWYqNvLWryWDSiGjcA+rwOvir/2AEKL6PxIySyu1RFSZILh2h1z9X/hahjZPhBhsTpuQpPpNyJFSuYXfUc6nzWX/Yh0U7S/DigqEo9PTDndMvQLG3L4UAQjLM+KSfF3v7YGzl+Up8emlhDhbvKkMgHNCxqxs1fpdpKtpF9d1o71sKv7gzY/enTtTz6aFJPlHkU8LT5ikndRplgdF4fCPjTgTrX4GvYoy4QwfrYg6LfF0PcY7JxUQnjBQTik8Un0haO5/c2HpXB4GFD6vxO4uVji7WORLzpMjVAfTkyxGse04EIzviSbvyYbLttr2MTvCdcuM+Zc7RTVqAUlvP+B6SvE//d7IDoWwEArOLYO9ZGPex0BXnhKjZEr8XN4YbiSey0I1QaAo2YMHOD/HyojwUeqUIJT2h+se9Z8abNe/FHMkjpJU+TjEGYZx3kPpaJD5jd1Z+FQWefnhlcT4W7/oYvuDxkzqdUlgNLs8I29aFkJgXzrEdCC57To2tN8VFp887k0hXQo4v6Y7cEUqQDG+erIybIymNfKZYPJHPcAxTYHRDTQhtmqS7yuWzzAmILvisxjw0R6gFP07D9rjAzjyZ4hPFJ5LR6ofTsAXWtGv1ClgGT11YkDJb8cQlFFw3Aa7/sLmIou3sUeDG1/46Rzcrk2ll6Mr3jHyGKKX8oOSzXJGP4JKnxHOzNZ4AJDYrpsdIM2ZKboV8WLZ7Cl5bcjmKvV/HndN7iAS5txGgvsaRPEJaxcA4xVWDUFjZD3dV9hT//DW8sXQM6vZMEZ89y3g6xczE09BZkuQ96AaOIbSuFFblb/TdU0YvHPIZRT3lnZMDa9IYhLZMT4ph2i+hj3t5ynjODqvRKv/MsVpwou9r1y3eqYkX2UE+AuENFYmCM8Unik8Un0hmiaqkLLShXAdUHL/r4sGTSNxlMCI3iVXdgvA2L1yRVKdrfKm1I0/KED3WAdWwFf6av3AEj3x6NW+i8YJSwVWONgGeci2Cq9+HYx1K2oqXrtEHWz2bUWNqHLZtrDswC+/X34T7Z/ytMiaXvlAUEQhpnfgkOwkLPD1wV2UPPFj7Y3y44o9Yf3AubMfRHzolLLtx4clNNXmKmk2wdhD2ztnivvmzuhPlynlrIjfXkVMg/TQnXYbw9mpd8FAemsF2HLUzz7LydVqBwIKHjeg0hPF+lydXdYoH5o2HG2jScbacdIhQfKL4RPGJtIUAFWxUYyq6CsKV9l1TeJJ+UPlxEUq3YufAP2e8Hl+KuCeus2+r6kisEhMbm4ro8Qf/jNt0QqACqHw+s+TEql6sEm0SAilWymcmvL1GBFihxLMcH0Nu3fOsk10zyid+j6gZx3PdKLYfXYlp6x/Bk3N/gbGeXrhTetN4+sbHiYqTxoqKTxgxouhAutZo3fgTxuu0r1Oht48arRvr6Y0n5/wc09c/jF3HVovPFuLjdWoU1tXjdXo0Vn8Om//5NSO4sfvMeOHYh9cisPARfZaUcNkF+ay4KVl4GgFr8uWwt3tVnBK/W9w2sC6IPcPuiZMN6lk+thWBuhfUUg4dM+Wa5zmf719XLtTFntdDa/Tz6tjp6RolFJ8oPpHPDb7ssE7o96+Ab9Jl6mKyKmR1jxcTA6tcNJkRt8CCR8wlFT3RQ6eNR/BiHhzSm8pfe6cxfB3JQIp8viCluuVyEJh3D5yDa3XAZUYR0l2ZjnlCya8N/v1YsutjvLn0Gtxb813cVdlLdURJg/LxKvHWI0Xj4yNGFCRIF6Ja+jhdbLyc+qmtdRL5WXlr2bVYvKsUR8VnKPkzlb74x9ZjSfJek2JW034EV74Ja8qVpjuEI3bkFAm8GvMeqb0GJ1+J8I5a3TkXbePuEdVhZcSDmEdZ0z4E17wDa9p1ehmHepYpopKRZsphCIKr/9runmSE4hPFp66IE1aKt3wuQ2v+mpgBr+ABTWIVvRxdMasYjcCSZ2AfXq8qzpE2v7TMaIWjvTicpr0IzCkWz+ylbCEnzatSK4N9EYhPGo3QilfhHN9tuqDSe9clOjISQpTtRLD9aD2mrX8Yz83/FYqrvq5GicZ6eioD5XFKgKIYQboWUnAqqOyJO6dfKP75ErywYDA8Gx/DjqMr4LjJglMG7hqzUVUZMG+eCr/3d3pUt5QGzKQZ4pO8U+TCnqlXIhxbcKE679q2MJcsOrm+AwmPspJLYcnO3/LchFBGiHgm/LV3wPUfa2dPV0LxieJT10R56mjzXTfQIA6k27n5gpxU3dNbXKQxoW+CSNynXI1g3cuwj2yKt3aral/Gn1U3acxJC6aOCLT8cmRUimN8r0gznmXpdWDJBQslQ+H3/B6hTZNF8ulPu7dZbKTHEcGdo0YionGD8mP+BqzaV4Wy1WPx5Nz/RKGnP+6Ydp7ytpHr44ur+lGYIJ2UfuoZL/BciDumdxfPfl/1GZi4uhBr9lejKba1TnXYIv45ctPqRRKNi872vjoE5o5PGDCX03qAnIqkZ0MJT9fC3rPAPE9JBt9tFcObGMwNHEVofbny61SdWLLTN16Uyxd3HrvDiSnATRoDe++SpM5v5sIUnyg+kfZCHEThvYthTbqcG13IKaom2rDSmno1gvWvKQ8mdYmZqp9q/3bszD6rbmIET1b6AnPvNt4cueAIHvn8xMFse5FBunieA3MKdTDmRsyWx4hZT52qX8cn/9toJHrCCNGxwCHU75uGklV/wRNzfoIi7wDcVXmh8okq8vZVhstqzbwZ0Yv9nCIGyVYSz6zAO9CM1PVVz/VdlV9FsXiOn5rzU5SuvgMr9k5XnwFE4pqT+oykUwTW3jtOYuuXHEtq3IOg9MKRdgNxL5z8TwoMhMQT91gRQ49xW9Ouh71nceLOiHXTZWy07pPPsRs4rjbr+Wv+ZESnYUmiE59jEiPXjIgORXDl66ZgzHE7ik8Un0i7d0Fp08LQijdEQsZtYuRzkngpQk2QItR1CK54HU7DNsS8M9qk8uc4xiBRBGDWEfjnP2Cqfbl8f0jLKoFSTBWJZ3DZs2qjYiQ25uO03oy8OURNJ1RMiGoMHMaqfR5MXjtejR/dO+PbyiNKjucVenqLpH4AxtEbinQQAapQCk7TpeDUE/fUfBsvLByCyevuxer9XviCR0549qXg5GYgcY+JT25Uj9g5gQaENpTCmv5rNZakNpRNHMVzkDQvgZcdRCXivqj8rdogpz0wM3tPxEbrTvB0ks+xEp1u1YU32YVFsYl8Bkp4KhsGf/Wtasolwvye4hPFJ5I94pO45KzD8Ff9UR1UPLTJKS+0cn2hKR+d6TcgWP86HDmOF0Xax5g+EYyZDivXDUNONLmBYwgsfFgJYvSAIi1DJBRlUoQarJLS0PqP1RbQTD/DseTYUYlFBJFY94f4KsePNh1ehNotL+Dtumvx0Mx/QEFlX9w5vTvGVp4vEvueanxpHEf0SJaM0hV6euIu8WzeLp7RAk9f9cy+vewG1Gx+AZvFs+wLHU8ITtAjdY6TtDEyU+KT/EiJP8feMx/+WXfp7pCkDhEpPHPJCvn8QoWgZBisyt/BPrBadx6pbXaZHrWLJnU6HUVo0yRjkTHciE652kRa+TrxOSaf8eyKr/auBRmPaQjFJ4pPpIXik66shHcvgK9iFP0PSLMuNIVq+ZadUNcguPxlOA2bk0SoaLyz7oTV1qlUC2MVbbPpRY3gBRsQWPRoIrEo53tEmik+TTRnXZnxg6q9A+Fd8/SZGPPziCfIbtoq3XFPGze2Ll4nG8lJui3+t0O+HVixtxJT19+HFxfm4P4Z31N+OXKMaaxA+kUVxcWogXo0T44/ec3XE8SCAeyeIqdgwGcwSD03xeLnRcq3SYpNF6hnsMDbDw/Ufg8vLRqBaeIZXbnPI57ZneLZdZLm6UxM6eqz3026D1ISntykz2N87byb6BI5ugnBxU+Kz/doM2KX9ymff56D5DPuhlgcLDuevL/Xm39hzMVjY3Dp6nxKfn7lP8c8nazDCG+aCH/1LbrgV2psBspHJhmJM14nJ8XnsWdXxOfBuheTnlfmvBSfKD6RbBKgVPt7BMHlr2hBoTyfnSSkmehxvCbZCTXlcgSXPg374Aq4cqtiPIFPVLrTF7AZE/KoeHZDjQgsfcqM4NG7jLQmaNOJhhzJk2Kmbbr5VIed8t1oO1PZ6ElClPwRssPY37gVy/dMwpR19+P1JaPw6OyfYHzVRRhb2Qd3TZeC1IVKIJDbxLT4NED574yPCVMUn8hnCk/yOTEeY94Bahtjkae3eKZ64I7pF6LAI0XOi8Uz91Px7I1Rz+CKPVNwoGkrbMc+8WGNptfD6bPilnhRQyVXEbVCXCbsoXUTlD+hb8KvdHcjzzfSAqzYfSDiCX/VH3Rnt4plnAw9x05COBX/zzm+UzzDH4s/+2Z9J51gJE7IKZ7dmPgk8jir5k9wfft1fmfbzHUpPlF8ItnBCRtl5Cp7cVCpeXJprFjBg5y0EGlaL1f9ThqjEni5itgNBxOjTLFAKx0CVKz7KeYBFbYQWvqsapGnBxRpTcVQb3jM0QH/tOtFAvBRwishGsnIiNApz2dl5q+TbCVIJSX3ITskEv+dWLN/Bmq3vIoJK2/FCwuH4oGZP0Rx1SDcMf2rgvMxVgoHlb1Q6OmDYmlmrrqkOLZH+qlnQT4TuqOptxIv75h+Hu6YdoHyGntgxt/ihQVDMGHVLeIZew1rDtSKZ24XQuHQSd5NUBse2yN+UXeJ7BIRnxN752z4Z9yu4xfZzRgTEXi+kZaKT1J4qr4tvuHXzVTxIRqNx0fO0S0IrnxDeUvJjnLdzR0Tw9ipR5pZRJNbqifmIbx7ni6gKasKdj5RfKL4RLIGNymQM+N3u+Zr4YkJPGlh8q5/HhtjGiKeo3z4ZxcjtG0G3OAxHcTFRvLSVjE0G8qUAOVX24yUMTqfX9Ii8uPBmxKhjLeGf8Zt4kycqwO4NvZN0P447oljem5shOnE7ij5/FuhJuxv3Iy1+2tRu+VFfLzyz3hpYS4emfkjjK/6phKhpD+PRo7tXag8e6R3jxQhPl2U4pa97O1Wao4JeN+4wCTf67Fm+1zsOSjw9MI91d/Co7N+qJ6VklV/xkzx7Kw7UCuepU3qmYpGT+xqgunQkM9iDKeNhdlYwUzeKfbRrQgsehxqJKlEL6CwYl0AHEkiLUXELv6aP+uFKvIZc8Km0JXG7hEzWqd8yQ6sQHDpc7CmXWOMxIebeCoxUidjKb43pFnCqXiGgnUv6+dMPbsOxSeKTxSfSPaP4AWWv2Tmy0dCb/tgAEdaiu4ikeN4UgzyV/8JoQ1lcJr26CQeSBqZcFOeS49vhbEDCNbHxkcpQJFUBNVYMpuDwOJHRZJrjPXFAxwJ22YzXvuf27Ir6oQtekk/wiJparD2YeuRFVi6uxRVm57Exyv+glcX5+Cpeb/Ag7U/wjjvINUZNbayJ+6cfp4SJcZWXqD+uUh1S0kBQwtTeixroPGVMhgxZLx3YMJ7Sv07bulrGfp1LVav4yCD9l4af4LYJP855sUk/9mIS0pg6qH8wO6cfr7gq2rrXKEambsID9T+GE/P/QVeWzwSE1b9BdWbnxLPRBm2HKlHg3+feFacTz5DUuNsizG65sQmUgCQ49yu7haRBQ3ZnSg9B9UWO573JJWkPTZqN+NPcI7tSHg8tbKw6yZ7OcUWTMQ8yYLHEd45B4EF9+vvYcKlumhGsZSkUkCLbbezDpoxTpd5LcUnik8ky1EKeVTNCftr/qjbfuU2DZo4k5SSeOOnI32hPDciuPw1OIfW6eQ9PpLntL6yGDfrdLXvhxMy/mUcwSOpPrsjVRt7kxwnrbxBCajxrXhudp/n0einiFJSSHDl2F4QR/0HsPPYOtXlsmjnh6ja9BzKV9+Od+quwAsLR+DROf+O+2Z8U/lKFVT2w12VPXD7tPNx+9Rzcce0c3GXGuu7AGM9PVQHjRQ5NL21aOWNjfhp4SQx8vdZtH6ErGP+fmb0LT4Cpyny9FcUevop36UiT0/x+vc0opIcizsPf5naXXAu7pQjld7+6j26t+ZbeEy8Zy8uHIa3l12J0lW3oWrjc1go3tt1B2ZgV8N6NIj3POQE1KjcJ56LiCR7C2OxAoM06bf3LNJb7OSYdekInlMkpTNeFVhLh8Bf++eE8JTKqN3Jpvqx0bqmvWZz3Z2muCFiItOpx/eCpFwsqxilple43Y5QfCIdBjXX7mgTZ7n9zqoYrT1QKD6RlCuLeSrIUh11JUNhTb4CgYUP65GmUFOiDb01l2byCF7cAyqEYP3rHMEjaSDPVBWHq466wKyxsPctTWx2bO+ukFOe6REzuhfRYpkZ2fuE+JA0UuWIO8AX8ilxau/x9dh8eCFW7PNgwQ4pUD2OijWF+HDFLXhr2XVqC99Tc3+qRvsemvkD3FfzHdxT/Q2M816CQu8A1T111/QLThj1agtk51ZrBaNCtdHt/Hagh/izpZD0NfUaytfyodrv49FZP8ITc/4VLy3ME6/59eq1n7SmSHWxzd/xkXhvvNhyZBH2Na7HUesArKAl3kNHP5yf8h7L81F2D6kxTjn2Y85PJ9UNdJkk1jHSuAfBZc+J2GSUvkeYuJN0FBikT1jtXXCO7TSjdo7psmud+KS2mEaSRusOb1Ad2Zb3Rt2VrZ7dHGMQPdI8x+x6IilQOkwVXSN2mNvtCMUn0pHEp6R1r3L73YrXdWWRBztJQwIfTxKMKWKTaTX3196G0PpSXXGMJIlQbuSTa4g/r/vJJFRKgBJJdHDlm3pNsRSgOD5KUklQYtVFKaBW5Itk4lU4TftOMNSPj5BmU7t7kjeP3goWiVfl3fjWsCRRKpIQoj7zhxEx5FhfINyIxsBBHGragd3H1mHrkXqsO7gAK/d5sWz3R1iw/XXM2voiarY8Dc/GR9SmtIp1d6NsTRE+XnUnPlzxZ7y/4o94r/5G/LXuWtW189ayMXhz6Wi8sSRfkCcYKRiFN5ddJv73K9Sve6fu13hv+U34YMWf8PHK2zFh1ViUrykWv/996p/vnfHdFgpQ/ZTR9quLR2OS+D3KVxehZNVd+HDlX8z3dxPeXf5rvF13lfj+LsdbSy8T36P4ntT3lvQ9iu/7LfU9XiN+/W/xfv0f1e8h/65lqwsxae3dmCpeg0rxWtRsfgqzxWszf8cbWLr7Q/GaebD+4EJsObJcvJbrcdi3A43BQ+I1blJjcW7k89+XGGocMyaMxt/j2HufeCbcSGz5iHlG2rnDKY5jx7tGXDuI0ObpsCpv1FvsuNWUpHym5+lzXXo81d6pz/Lkc/zzxqrj3U3mvI99dswR6vqPwN45E4EFD8E36TId78S7sfOS7pU8FnhJasUx40+pvFXlmU/xiVB8Ih2TqLg8G8z2GApQJFMBYG5iJG/69QgufUaNVLghK57Uu3FBqQUiqvz10tjcCSO44lVdbeTabZK251b7mfmrb0F4W5UO9mTCoZIQO7vEpzRzgsfUqYSQzxFHYqNekRiufP10R46jcE5CJ3paKJG/Tv930SRi38/Oho14oPb/odh4JrVEfKrZ/PJJfkf6z4n9eVKkcYzJtv5+nKTv1413EKnvMZL4HtHa1+yk1y4rPJgyVgAz5rjy/HZ1Im8f2YjA/Pu04GQ2gPEMImkRnyYMhX/m7XCO70h0PDVbKHWSNonFumAj6nkNrXlPeUfJcb4mGd+UUSwlGUI+WxWXwd63LP4MEkLxiXRMHO2vYO9fAd+kMRxdIpmr2sREKNWOfqn6Z1mJDG0sF0HhzvizGGnmpjw3bvAZ64AK6S4+juCRtCYv+boztEwakj+mVmVrT5rOKQy0HDepy8aM/qnXJkbin6Om6ypZjDr5nz9NaIomdfhETWeX/PcbDs5Qo2vF3phxd3NH7vpg4priJGEr9n1F1ahaa77H5C6kqBHvYh1pJ3R38plJvA5SyA00IrT2Y1hTr4ZvwmA9pjRRjnDzDCdpiDukx9PMO+Ac26Wft/jm3OZ+FqNJXU5HEd45C4GFj8CacqWxFxiirQY4Tkcy+hyPQHDV20n3K+8RQvGJdOAgUCXxInAOrfmQmzhIxi5PnVDki0AtXz9jyd1QU69BYNETCO+aI5KRhk/xhnKTvhrT8bgHlBGhZAeCGsF7gwIUSSvasyNPbSuSz2poQynckC+pAumelMy4nbor6lPFBNUFlPR3dhMj3nFRKunnbtKvO2EM64RxsaTPe+TE8UEp9tTtLlFdTONP2MjXPPHp3eXXwJZ+L0mBfPLvHx9TjHtouZ/xfX5yZDghwp0kOnVV8ekE8U3HG7LAIKv4ypRZ3gOyKDFR+wbqUSnGISQNwlPt7XAad8cXnsR9I5NH6E4+s6NJgpPth31otUr8/VU36ed0wmDjk5p4RulJRjJChRm3m1UE138s6xegEIpPFJ9I85GVfJFM+eeM09UcHvqkLYPEshFqvEkGc3KmPbjqLTgHVikPkHgQKBM922zLc+xPT4BVS30YwbpX9HOsPEOYxJA0Ua4DQRUMzrsX9sHVphMmqp5JN1v9oDpjwCU+63O2vW627bVk7E6LT68uFmdNuKnTjrZlXZHLMYUCeZZbhxFc+RasSVegqXQIhSaS1iKXL7bVTsQSymNSFbFOHLVzHTexvCR2bkcTY3VOww6ENk5BYO7danGKr3SwiSmSfZwIyVDBKyZoykLq5CvhHFzT8pFRQvGJ4hPJeuSWmSObYE29FlbZcF4ApB2S+9xEK/vkMfDPLlBr75VXg1nBHTcp/9QkJ7YFL4DgshfF7zOcHVAkzUFhvhoNUs/plKsQWv0B3GCTGcVzkxY6UHzKtPjk2fgUCj39WrHprjeeW/ArHAscViN9fD0zjRvvYrX3LIS/+k9qE5ivnHEGSbf4pDuq/TV/UsKTqxJ223j0JYtPsSQe8bjC9R1BeMcsBBY9Amva9brQIJ/T0hGq+5XdTaQtn2UldIrnT3Zaq+dUdup+WuGVUHyi+EQ6coAoL+rw5qmmY4RJO2kPcrVgJCs+MsGXo04iyQ8seFA8m9OUEOUa4+eEWXkkXsV0jUjlhi0Elz5rNjmysk7SJZDmmUREPqPDVUXcP7MI9oFViSSGnU8ZRvsyla2+EwWe3i0Wn4q9ffDY7J/gYNNOik+ZxnSTOL69CNa/FN88pr6qOCOfZwpJX8IuC1dVN8Np2K7PYpmsn5C0J43Uif/dsQ4jvHsBAnUvwPLcaGKOwfpsj23KS97iS0ibFLlGKuFJxr2uHdBFLdum+EQoPpFOWJ2U2CEEFj2m2pblxWuxJZ60RxAZF4zMWN4E3fZuVd6AwOJHEd7qhdu0V1eEkGiX1y30tgoy3VCjuLwfMckOxVSSLgEq9vP8eHXSN/VqhNZ+gEjYbHBU3U8O1yGnmZifkiOC8HfrrkaBpwfGt1h86o/7ar6F3cdWqQ4qvq5pIjZy6jgndKqG9yyEVfNH5e93wkYwji6RNMULKlkvHaYEJOfwOi0uqVFoO+5rGhedAsfEM7kEweUv6y488d82ySUoZScXqhj7kjYUnCoSYqeKdaf/Fk7DVtM16nJpBaH4RDqp+KRUdajtY5b3Jl39KeMlTLIl6c/VAaJqhR8uLufr1eYZKUQ5x3frKmfyaJ6sfAaPITDvPjPmQQGKZAjVqTcM/jlFsA+Z5EdtT3Nwst8IaaXwZMQn6dPkD/vw2pI8FHp6trzzSTC++mJsOjSb4lNahcEkDx3Z7eQ/jGD9qyKpGq06UFVyxbOCpLsQIJeYlA4R8cANsA+sSHSfxj2cpM9YA+y9ixBc/gqs6lt0TCsFJ2kgXp7D15FkzfOsN33mIbStxsSyFJwIxSfSycUn1w7rauWuefCJoFGtkWWFkmRJhdNXPgrxbXlq88z/mY151yIw/0GEN02GfWSz8n2KVTodf4Mx0x/G15BkiHy9qUs+i1OuRGh9id6Ix+AxzQJHRI3cHQ8cVr5Nhd5eLRafxinxaSDq9kyh+JRu8ckY8Nv7lsJfcyuaJlxqto8avzQKUCTdMUHJcHHmXi2eubpEF7SMZRv3IbxjDoJLn4ffc5OIZUfoMX7ZVVKeA6vMbFfk60iyIrY1PxdxqhwDVVtXlV8Zi1eE4hPpzLhuYqbYiei19Wr7HTtGSBZVOpP+WW+3MR5RqpI5TAWi/tnjEFr7MewDK9XWPMd3CP5ZBXrsozx5rI+Q9GBVmJ+rjlERQM5/AE7Dlnj1XW39ohCVEo4Rnw427cajs3+KIm/vVolPRZ7+mLPtXYpPKRas3GRzfdVp2ojQ6nfhkxvC5LizGk0dmeg6ZSGLpDUeyIE19WrYexaJ8zUqztttCG2ZrkbzlYdTWa4eqYttqjM2EvFtYvQcI9kSPyjhSW5p/IvaCBqJRrVfGWMGQvGJdCUhSo4sqYRdCVC8qElHCEa1R5RvwhDtWzbpMuXrEFz5muBtEahepQNWJT7xeSaZIN905g2BVfkbhLd69HaluBk575dU7iWp5u0+tgb3zfiOMg9vsfjk7Y+xlb1QueFhik8pvRe2fq6Np459eAMCswp1hylHmUgbJezSlDm07iMEZhcrIUqJ/1L4VM8hC6ekAyALVyJulV3T9v7lCQ9TQig+kS6F8c9xjqyHNe06s/2D62ZJRwhIY9tp8sxGMrnB5le66i79R5RIlc8qPMks0i+vbKhKgoLLnoPj2282NEZ5v6TQbSMFo82H52N81cUorurb8pG7qgEYW3khSlbeZrbd8f1onfgU2ywaQGjTZJ34y7FTdkqTNrvr87WnmCo2XWriVO2Zw1iVdBjKdawqx/UjEd5JhOIT6cqBpaO3hoU3TxUX+wjI8TuLCTvpEORpEaoi9vN8s2nJjNuVj6T4RDKM6ayTXiNyBXjNn2DvW2YEKN7DrUGOeUnxacXe6RhXNQjFVf1a0fk0SBmV/3XZDXCMgTlf2xZizJwd3z4EFj+pzlarfJjuKOWGXNJmSbtO3K34hlyB8hXLBUfrSYdBxAeBBQ8gEvZzqx2h+ERYZdZzxw6CS57U6z8reFGQjidEnfiV43akHZ5B2YE3+XKENpTCtUOJMTyXa5SbLz45SnxasOMjFHml8NSvFdvuBqHI0wsvLsxDSLwPUXaiNT8esJ24+GTvXQKr+o96vDk+ZsezlbSjEFVh4OtBspy4UF82DH7P7+Ec26m7nlTRn7EAofhEujpybbh1EP6a23RbMy8OQghpOcoYfyiCCx6Cc3yX8XZwEyvqed+cWnwyY3fVm57C2MoerRKfxlUNQJG3Lx6b9S/whxvN6B1f28/vhpYG41DV+dC6j0WSfxl8pYN1NzS7SAkhpGWUjoA1abTaLq7yrPjECe8bQvGJMOCHKyudB+phTb5SJ1C8OAghpBXkKm8cf9UtaiW9CjrV6BfFp88XQCJKLJq8dqzybWrNpjspPhV7++HBGd9Bg38PTcebg+wOk2N2jXLM7nFVrZeFKNkJrTyeKD4RQkjzKdfd0MHVb+vik8y1HEcvceCdQyg+kS4vPsVXhEfVyIivNCdu6shLhBBCWoI5N0tF8j55DELrJ4iAM6x9dOIjeAxAP0t8ct0oPlzxexR4erRSfBqIIu8A3FvzDew6tlaLT+w6O6HDSb8ertnOqIUnuYXJX32rGbNL9tVhHEAIIZ8vOCX9fMIQBOaMgxu2xN0fiZ+5LEIRik+EmGBUJUcyELVDCCx6FL6SS2ksSgghqSC7SEuHIrD4CTi+g6rD1JVt9/R9+AyisG0bry+5UpmGt1Z8Ulvvqr+GDQcXJsQnl6+vvu8d9Qy6ZuOt9CdT2+wmjdG+ZRSbCCGkxVgGtaCh8jdwGraZohOLTYTiEyGfIj4lBaNNe9XIiPQu4YVCCCGpVENzlZjvr70T9qG12geKBuSfijQHD4QDeGb+r1Do7ZWS+FToGYBluytUTKS7e/n6akyns3xdAscQXPYSLCWS0u+REEJaT75aziDHlcM7ZiaEJ4d3PaH4RMgnglFVDXW1ACVidNh7lmr/p/iWG0IIIS0TnkxF1Pg/WNOuQXj7DNXhI+MK3j0nA/iCR/HwzB8p0/DWiE/jlfg0AIWe3pi95QUjPkUoPhlc+VX6OzVsR2BWAXwlw8RzKn0e2fFECCGtv+/lPT8MwZVv605bl8tGCMUnQj5fhDKdUPKZD60v1aaj9H0ghJDUKZVGznkIrf0AbjioBSjbZlt+rPNJvB4Hm7bh/hnfbrX4FEN6Rk1ff7/6PSNdWXxy3cSWJVcLfPaexWr9t69kCO92QghJCZMjyRH7OfeKu92vu554pxOKT4Q0N1h1dJBqBxBc+KgxIM3nBUMIIakiR5wEgSXPwPEfSRiRs/ih/Jm2HV2Je2q+geIUxSfpGVWy6k6Il7aL+z1J4SlkiktRhDZPgjX1St3xROGJEEJajSzOW3LcrnQ4/J4bVUepFp54pxOKT4S0THyS60Dj/k9/NB1Q+QxWCSEkhUBVeUCV5YjkfzD8swvhHN+hfaDUKB7Fp9X752Cc9xJB6uLT23XXwVEj5RGz0bWL3ufiq9y6JMdBLPn80d+JEEJSR47Wl4+ANfkyhHfOUbYl7GQmFJ8IaXGw6iaIyhXMK2FNvVoJUHHxqZyXDiGEtIy8BEoEuBRW1c2wD6zQYr88c6Xw3yWrplp8WrzzQxR5+6QkPCnxydsLLyz4HwTDPnGXReF0IfFJ+jcmvEbEc+U7hMCix4y/E30cCSEkLfd5Wa7KjULrJqgCkqvubnY9EYpPhKQoREUR3jRNHLQjlF+JTpxkFxRH8QghJKXgtUQakV+nt+NIocDpugalUnyaueVZFHp6pCw+FXl746m5/4oG/wHt+9SFEgLXDWvxSRqLH98J/+wC5UeiBE9+7gghJD2UDEZg/kPKpoQ+T4TiEyHpwLHNJjwHwWUvqETJNzFXrRJVmx14+RBCSOuEJ3GGWlLIV/47oxDeNEmfu100iJVqybT196uRuXSIT4/O+kfsa9yiRK0uNXYX61o+tBZW9R+1sXh50nPHzx8hhKRG6VBlS+Ic30vhiVB84htG0hnEqhb+aBRu4DgCswu1XwTH7gghpPWUj1Q+epYRodRYc+kIhNa8i4gTNj5QXaeFP6o6dqKYsPJOFHl7YXyK4lOxtw/un/EDbD1Sb8Snzv4aJj0r4tkJ754Ha9oNqjJvxZ87disTQkjKlOXAmnIV7H31cNXSEJv5IqH4REjakS38RzbBmv5rY1jKQJYQQlLFqpAbc3L1JrzyHASXvajXNaPrmJdGI1HYjoO3lv0ahZ7eGFc1IDXxqaofxlddgrUHarT41JlFPOUVZnyexEMT3j4DvsmXm1E7fr4IISQ9aL9GS9zT4U2ToXyeXBuuQ/GJUHwiJEMA9o558FXk0z+CEELSGdRKQV8amJYOVQbRbuBYl2nnl75MAduHFxb+Hwo90nB8YMriU7H4umTXR51/7E55M+qvoU2TYFWMglVmNtpRfCKEkPQgu5RLhyCw7EVjSeIqn0bl1cgckVB8IiTdJDbgBdd9rNeF0z+CEEJSDGhHmiUORtBXm/AGIzDvPri+g2YEr5MHWeJeOeY/iKfn/dxsuxuQou9TPzV6N3PLK0rY6tRjd1KgFMlPaM1HepudGo3PS3qu+BkjhJDUEGdp6TD45xTDDTbCNQtC3C7SnUwoPlF8Iu1UYZWHbBQRO4jA4idUBSBRteflRAgh6UFvwvPPLoLjO6AFhk4c5ErxaV/jNjw2+19Q5O2bsuG4FJ9kB9XUdY+pjt1OeRc7eszODYcQXP2OGdscoZMk3smEEJL6Pay8GcXPy8R97LkRztFtSfdx1/FlJBSfKD6Rdgp4TdArDl7HOgR/7e3aV4KBLiGEpD/wLR0C/8y74Bzf1TlFlCTxadvRFXhgxt8q4Sh18ak/Cjy98PGKW0zXU7TziU/i7+WGgwiueF13PMmRTXY6EUJImjBCvuxGnnQZ7N0L9D3s2l3Gj5FQfKL4RLIk6DWrnKUB+bTr1ZYmXlKEEJIBSgbDP+PPcBq2d9oRPPlj/cFq3F31tTSKTz3x1tIxCNuBzic+yQ20YT+CdS+pURC1fWliXtJmO0IIIamgNtJK4UkQ2lCu8h7XCQtCOg9iTkgoPlF8Im0lQLlahJIrnXfOgq9ilPGA4mVFCCHpF6CGwj/jdjhNe80WPLdTBb+y82n57lIUewcYs/EBKYtPcmvey4uGoynQIF6rThAbJRV+XNuPYP0revQ9vvzDmNbz80IIIemhdBiCdS+IMzeszmG13U52PnHcjlB8ovhE2j4QjhnthdZ9FPebsBj8EkJIBoJgI0Ad24FIpHN5QEnxae62t1Ds7ZfyprsYRd7eeHLuL3HYdwDo8COLItFxdPITCQcQXP6ySorkym+O2hFCSJooNyjfxSHwzx0HN3g0cQ4z/yMUnyg+kfZCik9hdRi7ThCBJc/o9v94FZYQQkhaUSN4UoDa1alG8KJRwLvxaRQp8WlAmsSnPniw9sfYd3yTErc6vPgkRwedEILLX4GvTG+0s8pHctSOEELSRr7eFirFfe/v4RzfbTaK2sz7CMUnik+kvTufNLaqwrtWA/yzClWlgJcXIYRkACnuyw6omXfC9R3sJAJUFFHxF5m4pgAFlX0wPk3ik+yiuqfmG9h+dEnHF5/UqJ2N0Mq3xPs/XBmMW8oId6Sp0hNCCEn9jpWIM3bKFbD3LTU+T7bZLsrcj1B8ovhE2lmAMi2org6OnYZt8Ht+q0fwpFFfBauyhBCSXvKUABWYPQ6O71DS2ucO2vUk/gKO+P7fX34txk7vhXFVg9IjPlX1w/iqi7DmwIyOKT65rk561MidjdCqd7W3YvkIXZnnZ4EQQtKA2Wonv5ZJ+5BRCG+Zrgrric5T5nyE4hPFJ5JFuLoqIDfg7VsGa8rV8e07+kDn5UYIIWmlZDAC88bD9R/RAlRHFZ/E9x6wLby2eCQKPL3U2F2xNx3ik+x+GojFu8o7pudTzGBcfO+htR+KO3WY6njSwhPvVUIISZl492hufNwuuPpduBScCMUnik8kyzugHFsZkLsikwhvnSYC5VxYskLLy40QQjKAHsELLHxYmVB31BE82ZXUGGzA8wsGo0iKT970dD5JEavQ2w+1W17uoGN3WngKb56mTcWVz9NIdj0RQkiasBR5RngaIu7TRxAJ+UU+47LjiVB8ovhEslp8MtvvXPPvgqvfVokRK7SEEJIBYkJEyVAE616G64SUWKG6UN2OETS7rhafDvv24LHZP0exty/GeQemyXR8AMZW9sTkdcUdR3yKeyka4Wl7LazJl4m7NMe87+x6IoSQ9GHOVHGP+mcVwPUf1feoGmWn+EQoPlF8Ih2EqKrEBxY9rg50PU+dz6CZEELSJj7l6Y6YiTmwyoYjuOqviNhmCUSHEJ9cVV2WwtDeY2tx34zvYlxVbNtdesSngspe+HDFTdCm5tHsF+NsW29VEq9JeO8iWJOvMh6KfN4JISQT4pNVPlz51Urf2s60RZZQfKL4RLoOMgES0bPrO4TA7ELVAaWNx/N50RFCSBqIjwuokYFcyDG80MZyY0DeEbqeEuLTliMLcU/NxWpD3biqgRifrrE7T0+8sfQqhB2nY4hPrvZOdI5sglX5W+U/wlE7QgjJENJgfPLlyq+WwhOh+ETxiXRUZABtqrfO8Z3we29WHVAWV0ITQkj6hSi5WVSuh64YjfDOOSaIznKxxY2oLXdSfFq5z5u05W5Amjyf+qPI0xvPzR+MQNivjM2z/u6Ud2bjbgRq/qz8R07wI+FzTggh6UMucJiYj/DWKn1ndpBxdULxieITIadCPJP2gZWwplynDVNPGL9jQE0IIakH0eY8LRumto3aB1eos1d10kgPqKwVoHTn04IdE1CkNtz1S5vwJEWsIm8/PDTzh2gMHs5O8Ul2fzl61M6V3cL+owjMvVuPq1NwIoSQDJBvxtZz1CbRiLgcXNONy7yNUHyi+EQ6fBeU/CqNU2eIA39UwjhVHfy8BAkhJHXxKSbq56pRLX/1zXCOb9cjeFkqPulgP6JEoZrNT6PA0zO94pN3AIo9fXH/jG/hQNO27DQdj4lP8udOGIElT5kuYQpPhBCSmfsyV3WWBpc9D9cOauFfLU6i+EQoPlF8Ip0Dkfy4gtC6Up0cleeoUQKLlyAhhKQFS5yt2gMqH76SIfDPLoQbbNQCVBYXJ6Iixpq0dizGVl6Qxq4nKT71R7HgnpqvY9vR5dkZH8nijNpuF0Fo7QfG4ynHvI98pgkhJL3kqfsxMO9euP5GyIWrbmzDKMUnQvGJ4hPpLN1PjqosSA+S4Io3TYDNldGEEJLeim5+wiOodDCCS56Ba4eSRI5sCq5d1fkkJ+8+rL8JBZ4e6RWfqgagWOK9CKv3zcyi+MhNJDquXs4R3jFDi4ZlOUZI5N1ICCFpFZ0ksjO49s9wm/ab5RyxszhC8YlQfKL4RDod8vkMWwgselRtwKOnBSGEZIiyXDVeENpQKoLqqF4C4WbTCJ4O9G3HwetLrkJh2sWngSj2yo13fbFwx/vZEx/JMUhXdwMrT8RDa2FNu05tXeJzSwghGUDafJQOg1V5I5wjGxIj6RScCMUnik+kswM4viMIzC5WM9e8FAkhJM1U5OuxZiloTBqD8O65KthW4wWRbAm2XUTFNxVyAnh2/qUo8vZKe+fTOCU+9ULN5qeyJj6KGYxLQdC1DsJfc6saA7GkDwmfXUIIST+lQ2FNuQr2/nqzDTai7kM3qwoyhFB8IiQDVV9bHfxO4x4RdP9JBd00HieEkDSiztR8/XO5AW/6dXCObTNBt5voPGrnqq8Un3zBo3h45g9R5O2TVvFpvBSfBAWVvTFp7T3KWyprxCeZ9IT9CCx6TNyBgxPjknx2CSEkzfdhDnwVoxDeOTNxBxrhiRvuCMUnik+ksxObr1bjButFUnQDfKUjOIJHCCEZIU9Vff3z7oYbaoz7XLhZMHIgBaFDvp14YMZ3UOztm+bOJ73xrqCyFz6ovw2OG0lUu9tTfFKveRSh9SU6KeLdRwghaRaczN0XGz9fX6p9nThqRyg+UXwiXYsT1pmK5zW8dxGsqVfCKhvOy5IQQjKC3IA3HKH614zvk5vY8NPewVXDatxb883MiE9VA9U436uL8xF2Qsbg3G1X8UmKf+E9C2FNGhM3GCeEEJJO8pToJAsvwVXvmHFn14w8U3wiFJ8oPpGuJT7FO6BsHYhvnwlfxWgG4oQQkilkIF6eh/A2D2Rc42ZBEC5/rDkwF+OqLkFxVb/0ez4p8akfnpv3C/hCDdp43W3HO1COnDftheW5Udx3LLgQQkjGkMLTsueM4BQxX21kj+8hIRSfCGljIcoxVWggtKFcjyCU0XSVEELST74SPOSos9OwNbHtp93uABcQ38PiXRNQ6OmXga4n7fkkvaSemPMTHPLt1r5PbS64ufHkR/k8LTQ+T0oQ5HNJCCFpQZ6ncoxZfhVnbGD+A3CDx1WxRZ/7yTAHIxSfKD6RrocUntywGcWzEVz9tu5+4sppQgjJDCXDEJgz3vg/Rds3uIoCs7Y8jwJPzwyITxopPj086/9h17GNiEbbQXySf54tq+1RhNaVaI/DibkmUWKxhRBC0iM+Sf+8PLXIyD/rLri+A3DFucuNdoTiE8UnQhLik6y8x6rvTgiB5S+r7Uw0YSWEkEwE6ILSYQitekeLT+0oQMlOpGnrHkRRBsUn6SV1b813sPnwIiV2Oe0wauiKP9feVwff5DFKcLJ4vxFCSPopHaI2acuN2mqzXRZ4GxJC8YmQrBGfImbjkkFWKMIWAosehW/CYF3BEJeJxQuVEELSRJ7uMJ08BvbeJYnxuzYO0LX5dxQlq+5EYWWvzIlPyktqAFbum2zEp7bYdmcM3eV4h/gzXf8R+GfcqkQ/fa/l8zkkhJB03mvifLW8v4dzeKMWniJOYsM2cy5C8YniEyGfFKMcFag7gQYE5t+jWmetibJKzECdEELSgSWCdEt2P5UNg7/qFji+g9qM1W7r0YQobMfG28uuR6Enc+LTuKp+qvtpwY534mN3bqZNxx3HGLrr5CcoO3rFfcaOXkIISRe5Ssi3YsLT9BtgH1yJSLt4+xFC8YmQjkesC0oKUCIhCswqhlUyFLEOKEIIIWkiZsq69Bm4tllD3YbnvRSCAmELLy74PxR6emdUfJK+T9WbntOG46rQkeG/q7zHnLDyGwnvnGU2DUryeZ8RQkja7jEpPA2HNeUKhPcu1p2mdqjN7zNCKD4R0lE7n1xbmZCrldSNe+CvuVVXjHnJEkJIeinLUWPN4e0z9PhdWwZW4v+O+Q/h6Xk/R5G3b0bFJyluVay9W3VbtZn4JP4seYdZVTdpH0OKToQQkjasipF6lLliFMLbZiQ8npwQ1Mgd8ypC8YniEyHNx1UXiX10MyzvH5SJIL2fCCEkXehxZktWjb03aYNW1YFqt4kHlPRfOtC0A4/N/gmKvf0yKD71R4GnB96vvwGO+ntFNBnt4tXLNAJLnlZ3F581QghJg+AkKU8UT3yTLkNo8zRxpkcTxYUIu54IxSeKT4S0uHJsDFulAHVoDfyVN6rWWnpmEEJIOoP5fHG2DkVg8eN6VEwacreR+LSzYTUeqv1RxsWnQk9PvLEkX435RdXq7UwnJ0B4+0yRJI3Q43Z8zgghJEXyEjmAFJ7E2RraOAmu8niyKToRik8UnwhJrfPJlZeJRK6p3l8Pa+p1ZlsQL2FCCEmL+CRHF4wnUXhHrR6/i21qy3BgteHQbNxb802M8w7IqPhU5O2F5xcMQWPgqBr3y+jdJf5ebtM++FXH7nA+Y4QQki7KzbbWsmEIrn7XdLK6umOXuROh+ETxiZBUxKfYpiD1zyIhCu9eCN+Uq0wHFC9hQghJiwAlK8plw2FV3QyncZ8J6J2MB1bL95RjXNUgFGdcfOqNx+f8Gw417U6YjqcZ1S0W0a9bsO55+Epinbrs1iWEkNaTlzhLlfg0AsEVbyIiF2XIUTvl80SPJ0LxieITIelCClCmAyq8YxasyZfr7RYTR/NSJoSQdFE6DMG6l0VQH858YCXO83nb30axt78is+JTX9xf813sPrZGi09p93xy4Yalya24o3bNgy/WTcZnihBCUiBfF0dUwTlH31HLX4Lr6MVEzJEIxSeKT4RkpAtKXTSubqsNb6sRwf1ocQmNoAk5IYSki/I8WJMvg71vScYDeykCVW161my6y2znk/SUurv6Emw+PE+JXhnp1JXdT4HjekMrx+0IISQN6M5RqzxHLW8ILnkabsiCG+t4Yo5EKD5RfCIkI+KTGsELq8tGmguGt1bCV5Gv2m95ORNCSDoqzPmqsuyvvV0E+D7t/5SRMz2qxKeJa4pQ6OmLYu/AzIpPVf0wvmoQVuydliHxKaq6nkKr3xV30lA+S4QQki7K8uJLMdxQkzpvVUGaBuOE4hPFJ0LaTIgSPw9tnKg7n+RGobivBv01CCGkVZQbT42SYQit+1iLT46d8DNKW9dTFI44x99ffh0KPL0yPnanRu88AzB/+wdpFJ/0XaTuI7kU4+Aa+CZfzYIIIYSkgDXR+BCqOylH3EeDEVj4iBaemOcSik8Unwhpa9zYJibXRWhDqfbWKMtVlXte3IQQ0lrxKV97a5SNgDXtGthHt4hzNhoX/NMmPkWBgG3hjSX5KPT0yvjYnaSgsje8Gx9Ln/jkJgohETuIwIIHRJI01Hg98S4ihJDW30V6A6tvwhD4594LJ3BMnLdILCEihOITxSdC2oyYAblpuQ2u+VC35TLoJ4SQ1CrOUnxSG4WGIbD4CUTsUNoDfikANQaP4oUFg1Hk6YNxVQMzLj6NreyB8jW3m2130fSIT45ZhLG92iRLIxNf+TwRQkgrhCd5D+Wpjif/3HvgWkfEeQszascciFB8ovhESLuIT07CbNCNILT2A5E45eoWXXWBcfyOEEJahxm/qxiJ8K65iERMxTl29qbotSHFpyPWPjw+5+co8vZpm84nT0+8u/w3cNWmu3SIT47uCvMfgVV100njdrx/CCGk2feNEZ3iPy8ZhsC8e9X5qsa/43cPcyBC8YniEyHtLUQZ88GgMnsdruAWPEIISZEk83FXnbNO2sSn/Y0bcH/t99UmurYRn/rg1UWjEHJCynMqLXeP+HuE1r6nzHD5vBBCSGoilOq8lR1Pc8bDtQ5ncOkFIRSfKD4RklIXVESNQARXva0FKNUBxeozIYS0uhotR8hKhyG8aaJKAtSYmTpvUxefth1ZjHuqLzHi0IA2MBzviyfn/AL+sM+M3qV494i/g3N0M6yp1xnPQT4zhBDSYlTHUz4sdd8MhX92IRzfgXhcz1yHUHyi+ERIFhETn2zTAWUjtFoKUDlJCQFFKEIIabn4NFKdpZbnRjiNu/SZqwQoN+WgatX+KoyrukT7PXkzLT4NUBv1Hqj9Ho4H9gOtFp9io4dR8TqEEVz8lBLn6DVICCGtvGdUx5PesuqfXQTHt193PNk2DcYJxSeKT4RkN67EDiG46q8iKRiuRSiVGLAyTQghraJsBIIr3lQCf0q+G0q40Z1PC3eWodA7COOqLkKxN/OdT1J8urfmm9h3fGMKG+8cuKrQAdj7l8GafJm+Yyr4jBBCSEtEJ73gIk9vWZ0wWAlPrnVA1gaYzxCKTxSfCOkgGA+oiOqAekf7P5Xl8KInhJDWUp4Da+rVsI+sRyQaRWs9n1y5Ic7VQdWMLc9jbGVvM3KXefFJcnf1Jdh4aEmrYyXpeeVK8c0OiERpnO56SjbJJYQQ0iyU8DQxuePpgBL22e1ECMUnQjqW+CSTA5kgiUQhJDugpP8TBShCCGml+CQShNLBCCx6TJ2rre5MdTXieMaUdYUYW3lhG4lP5vf3DsDyPdNbLz7JrifxvYe31+jOWrkSXFXwOXZHCCHNv1Nytfg0YQj8c4rgWAeV8OTaYYpPhFB8IqQjClARJUC5TgjB1e+ZLXgjzBY8JgqEENLSZMFXkQ97f71Zfa27gNwWJApu7Gx2o/hoxc0o8FzYZl1PUngq8PTGvG2vpRQrucFjagOgulPirw/vFEII+VwqRppxu1y91W52cWLUjqITIRSfCOnYyFXYEWVGHlz7AVR7rzTPVSMSTBYIIaS5qBXYpUMRmHc/InZQJQpKfGrJCJ74b6KRKGzHwRtLr0aBp0fbCE+m+6mgsic8Gx5pveeT+O9Cm6ZwmyohhLRYeMpTXbSqCFwyFP6598C1DuliBnMWQig+EdLxkVvwwlqAEv8cWl8SF6CYOBBCSAtQYxK5yhw2vGsOZGyk/I9a1Pmku56CdhDPzh+MIm/PNhGexisGodDTG6Wrx6rvXYpgLRWeXN9B+Kv/wDFuQghpEbHtqVp4Ciy4H651RNwH0BtUmbMQQvGJkE7R+RTzgJKJkvSA2lCmx0fUyEQ+RShCCGlm8qAq1qUjEJg9Dm6wSZypbgvFJ9355As14JFZP0KRt3ebi0/v1t0Ix3wfn9+pFTF/P1d3Pa0vU15Plqrej+IzQQghnyc6xeJs6fEkhaf5D8ANHFNxecR2UvIRJITiE8UnQrIXVxPaMFFfhCKJ0puKOIJHCCEtSSbCO2bq5CHSssRBjrwd8u3CAzO+jWJv3zYcuxuoxKeXFg5ByPEr0/PPvzNixYsoHN9BWJW/Ud6BenyEzwIhhHwmsltWnJWWOi9z1Nh2cNHDcANHtccT8xJCKD4R0qm7oGRrr6sr2OHNlbAmjRGJxDBdjWGgQAghzaNsuDLdjoT9+mxtbueTEZ92HF2Ne2u+2ebiU5GnL56e++9oDB5unu+TvC8c3TkbWvO+6ZiNbbfjvUEIIacuVBhz8bKhCCx5Cm6wUdwDUZqLE0LxiZDO3vXkKuNxtSo7opOJ8PZq+KQAVTqUQQIhhLSkol2Wi/CO2hZVsB1x9sofaw/Mx/jqS1Bc1Zbi0yAlPj0++yc40LSjBabjgNO0D5bnRvH3HqHG7bi0ghBCPgfZ8STuCdXxtOxZuLJY4Ubh2jbFJ0IoPhHStXClACU7oHbMhm/yFcrHg8ECIYQ0R3zK091PMwvghnyIqEp2zLvjs5MK6fkkfyzZXa66noqr+rXZprtxVReJP7MfHqj9EXY0rFbikxsxJuinKlqIv1to7Yd63I7dToQQ8jn3w0glzltq1G4EgvWvaOFJ5agUnQih+ERIl+yEsnUnlBSg9syDNf16M4LHwIEQQj5XfFKb7/IQ3l6ruoPk5jv3c8UnPXY3e9tLKPD0bMOupwEYXzUQxV5pPP51rD9Qq8Un11V85j0hfo3TuBeW53cUnwgh5HPJUxtRlaeqODODq/6KiB1izkEIxSdCurr4JKv0YT2GJwWofXWwpt8AX8lgBg+EENIcAUp2P80qVN1PUlhyXedzK9tREVN5NjyMQk+vNhSf+qNY4h2gWLZ7ghGfnFN0PkVVpT607iORSNEbkBBCmiU+SaG+fDiCaz/Qd4I8Yx0KUIRQfCKkS2NWhMeq3uKzYx9cA8t7k/GAymOyQQghp0oyTCeQvWueEvHdz1uZLZIQx42iZHUhCtu088ng7a9G7+Zse12JYKrryf20Di25mEJ89R+FVflbbTRewfuAEEI+QexsrBCU5cCaNBqhDeWIOBHVFXtCrE0IofhECLugXJE06Q4o5+hm+Gf8Gb6SS42pLAMLQgj5TEqHITC72IxWuJ8rPtnirH172Q1t3vmk6YdCb29M3/CkSoo+beQuPj4o7oPQxomqGGFNzAVH7ggh5FOQCyjUXTBCLfEJb/Wq81MJT8wxCKH4RAg5OSGSyUZYC1CQHh874Z95lx7BY/cTIYScglz11d631CQcn33WRgVB28JLCy9Foad3O4hP/VHg6YWSVbfDcRPFh5PvAymSuYGj8M+4VVXyfWW8Bwgh5BNUxIoQQ2BNviJpA6qrz1LmGIRQfCKEnIyrzcdV0uHAVau1DyAw9x7j9ZHLAIMQQj6LsmEILHwYESngS6+kzxSfgOOBg3hm3n+gyNte4lMPvFN3JULGBPfk7ifX/B1CWz3m7DdVfXY+EULIJ7Bkd2jlb2DvW5wQnuQ5SvGJEIpPhJDmdEK56gKVle/Awse0B1RZHsfwCCHkE+TDV54Da/KVsA+uNN1Pjukgcj8hPh1o2o7HZ/8Lirx92kV8kl5TrywaASt0XIlMzic6n1y4wUb4Z92liw98jwkhJIHcZic3Q8vJgJKh8Htvhn14rRGeoswhCKH4RAhpCbEOKJVEhX0ILXvOCFA5DDoIIeQEzGptuVa77kVT7XY+teotN8ztaFiLh2p/3G7iU5G3F56Z9z845j+kxLBPGo4D4d3zzd+LXa+EEHKi+GSWTUy4FNaM22Af2aTOTZqKE0LxiRDSGvHJ0R5QseTJtYMIrfyrvmwpQBFCSIKKkborVHY/Tb0OTsNWVf12P2XDkRSfNh6ag3tqvoVib992Ep9645FZ/4iDTds+KT5Fo4jYDvzz7oXFridCCPn0gkPJYARmF8E5vltPCrgOx+wIofhECGkVKmFyzRY8RyVS8ufhDeUi0Rql/E30BZzPIIQQQlQ1fKQ6G4Or3tEizqeM3UnxqX7vRIyrGoBi74B2EZ+k6HVvzTexs6FOiU+ua8580+3qHFwDa1IeLNn1VM73lRBCEud8npoECCx8SFlTJJZMmLiZOQQhFJ8IIang6oqO7IASSUp4e7VITC4Xl+9wBiGEEJJMWQ4sz406KTGi/cni0/zt76DY27/9xKeqfri7+iKsP1Srvh9dsbfjW+6Cdc+pleFWuanw830lhHR58tRotVU+AsFlL8ANNZoznt1OhFB84htGSNrFJzWKF9GVcXvPQljTf6t9oBiUEEJIUoIyHOEt03RF/FMMx6s3vYAi7wAlQLWH+DSuqp9gIJbumaTEp0hsy6kbUSOD1rQbdJLFzlZCCDGFhRHiaw5Cq9+Fawe08MSNdoRQfKL4REiacfXKWDV+Jy9Z+VV8zuzD6+CvuRW+kiGmOs5EhRBCZNeQf9adcINNJwlPUZWwTFwzHgXefhhf1X7iU6GnL2ZufdOIT2bkTnxvwTUfKPFMjpZwuykhpOuSf4LwZFVchvCmCsS22bkx4Ykm44RQfOIbRkiGxSjpESI+a87xHfDPLDACVK64nEcmEhZ6hRBCuiDWRLkhbhTsvYuT/EC0+OS4Nt6vvwEFlb3bSXjSjK3sganr7k2ITzKZ8h+Fv+YvpsLPYgIhpGuLT5YqJgyFNfVahHfUan+8CI3FCaH4RPGJkDZDbnByY5UeKUBZhxBY9IgewZN+JyLpUskXxSdCSFeslhvj8cDiJ7WXkqmUR6NAIOzHm0svQ6GnfcWnAs+FmLDyVnGWm6184nsL75gpvu9cs0ac7yUhpAujjMWHwPL+DvbBleqMdM0kALudCKH4RPGJkLYWn2LICzkcQLD+NbVqXI5s6Mq/vMCZxBBCuhp5ypTWmnIN7IatSqRXgZQ4K48HGvDCwqEo9vRRG+/aS3wq9PTEm0vF9+eYCr5twz9nvC4isHBACOniZ7g8C/0zb4dzbIs6w11X2k+EKT4RQvGJ4hMh7YoRoOTX0LoSPXZXNky1K8fwlXOEgxDSNbDUuIY+B0NrJ5jz0RbZSxSHffvw5JxfoMjTB8Xt2PkkO6+eXzAcQWmcKz38jmxQnia+8lwWDQghXfbsVkXUkiEIzH8YjjivT1gcESu6MvYnhOITxSdC2hl1QUcQ3lENa/JVxgfKeECxkk4I6VJJTJ42Hq++BW7guEpYpMqz//gGPDDjb1Hk7deuY3dF3r54dNY/wAodkw1ZCNa/bozG+d4RQrooZTnK8y5Y9yLcoC8uPLkUnAih+ETxiZBsw2xMkt4h++pgeX+vBSjlH8JKOiGkixDfFJerquj2jtlQcZRg29HFuKf66xjnHdCuY3fF3r64v+Y7OOLfg6h1WJzXN5mRab5/hJCuKDwNh2/SaNWtKjfZudKrT34Vca1Lg3FCKD5RfCIkC0nygXIatppNeIO5tpsQ0oXIS1A6HIEFD6lkRrYYrdlfg7urLsa4qotQXDWw/bqfvH1xT/W3sOP4OjjbZujvVXU9cUSaENKZMUshYoVR+XO10e5qtdFOx7NmEUNMeGLnEyEUnyg+EZLNRLVBo3VYJF6PwFcyVFzyOfFOAAY/hJAuQXmuWtPtHNmk4pNFO8tR5B1oup4GtKP4JL9+E2v2zER4wUO66s/3ixDSybHKjSdfrCBaMgT+qt/B3r9cL4eIMo8khOITxSdCOhx6Rt5swlv5ujayLR3ONd6EkK6FOPdCaz5UnU+1W15Ggdx05x3Yrp5P2vdpEOYvvwehqdfrwgDfK0JIZxefYqKTjEWl8DS7GM6xbUZ0ip7Yxc9YnhCKTxSfCOkgyHbl2Ny8ayO0eSp8ky4Xl/0wEwRQhCKEdAHKhsNfewcQtDB1/d0YW9kD46oGodjbfp1P48WfXegdiEXeEQhyGykhpEtgxuzKR8AqHYbAkqfg+o9q4UnEq4n4VQpPFJ8IofhE8YmQDgr0Ou89i2B5fqvm6xMz90x8CCGducqeB6tiFJy9SzFh9Z+N+DQAxe1qON4fj1Z/DwemXAZ/ObueCCGdW3SyFOJMLhPxpziPQ2veg2sH9Kgd43RCKD5RfCKkM+HClVUk8fl0jm6Gf3YhN+ERQjq/+CT9RSrE19IRsJY8iTeWXoMiby+z7a79Ru4KBGVVv4R/4ihjNE4IIZ2Uci08Sf9RZSy+fQbUiB39nQih+ETxiZBOKj65sqXZ1gKUdQiBxY/BVzoEvrIRDIwIIZ006ZHdT/mwRPLTNPU6vDLrf1Dk7Yu7qwa1owAl/vzqr2HV9Fz4xffXxLE7QkinPodz0VQyGFbVzbD31+tuJ7XFzmF8TgjFJ4pPhHRWAUrhRlS1ybWDCK15F2rsjpuWCCGdFr3aO1A+CtO8/42CqoEY572oHbbdDcD4qkEoFF9frP4HHJl0mfjeRqGJSyAIIZ2KvPhyG0uOFZcMRWD+fXCO70qM2dHXiRCKTxSfCOkqOIhEo4rwzhmwpt2gu6A4gkcI6aQEyvOxeVo+7qv5Noq8F2N8VdtuvJN/XrF3IAqrLobX+ysEJkrxiX5PhJBOKD7Js61suOo6DS5/FW6oiWN2hFB8ovhESJckvglP+0DZB1fDqrkNvgmXqvZoBk6EkM6G9BxpqBiN16v/GQXeQW0sPg1QG/bk1weqv61EMNmJ1SQ9n7j0gRDS2ZCLbSZfgdCmyYg4crwuCtcNsduJEIpPFJ8I6Xrik63FJ9n2LGfuo4Dj24/AQukDNUKtwWXwRAjpbEiD71neS1FUfVE7jNzJrqf+eKP6p2icfDl8Zeb7ouE4IaSzUJ4Lq2QI/NLfad9y3e3kRozHU5jiEyEUnyg+EdKV0QKU7oBy7RBCa96Hr0L6QA1jEEUI6VRY5SOxY1o+Hqr6Dorb3PPpIhRVDcScqqEIqo4nbhslhHQWpM9TjogdhyIw9z44x3aZMTuaihNC8YniEyHkE7gmUIgivGOm8oFqKpE+ULl6Ra5KkjgeQgjp2AlS06TL8Neqn6Kgql+bik/S7+n+mm9j97QxsMooOhFCOgmye1MurinLQWjVG3ADx1QsGbHDcLnRjhCKTxSfCCEnEAsOXNkJFdFjeIc3wF97J3xyPe7EHBFcUHgihHRsmgTS6HueZzCK2rTzaQAKvAPw1+p/g1VxGUftCCGdRtCX/k7W1KsR3upVhUxXxZO28npyHY7ZEULxieITIeQE8cn9ZBeUHMOzjiK49Gn4yuTWkhGw1MpyVuwJIR1UfCrLg788FwemXY6Hqv8GxXEz8MwKUcWKS7DQM1QZjVt8LwghHY2YaF4e64Q3wtPMO2AfXKniRhlDxu0c6O9ECMUnik+EkGYTlT5QQYQ2VMA36QoRZAyBryKPiRMhpOMmTwLZffRezb+hwNsP47wXZVx8Kqrqh8eqv4/dU8co36kmjjATQjoU+eLcNPGfGrMbIWLCYQgsfgKOdUgLT25SJz0hhOITxSdCSIuQ63FlMCE+1/a+OljVf9Drc8tzQf8nQkhHo0mOD4vEyV8+Cos9w1BYdbHyYsq0+FRY1Q8fVP0MTRPHcOSOENJhUeJT6TBYk8cgtG4C3HBQFyrVNjtXj9m57HgihOITxSdCSEtRrdOmiiU+207jHgQWPmyMJUfAVyGDEY7hEUI6jvjUJDufxNe9U0epbiQlPqnup8x4PSmqB2GRZyisslFoLNfeU3w/CCFZzclCuSw8lgyB5b0J9t7FZkkNtOhk4sXEyB1jaEIoPlF8IoSkIkQhCte2EFr7AayKfBGEDNPiEyv5hJCOJkRVXIb3q/4NhUogSr/4NL5KdlQNQpF3oBK5dk0zI3eqc5SvPyEk+9FjdjLOG46m0iEIzH8AzrGdxt8pytiYEIpPFJ8IIZnqgrL1GF4UCO9eAL/3ZvhKB9OEnBDS4QhMHIUFnmEYX3MJipVQlG7xaQCKvYNQKH7+XvXPxJ95uTI8b1LnJc9MQkgHEJ/Kc+ArGwbfpMtU4dENWbrbiWbihFB8ovhECMm8AOUgtg1PjeHNf1DN//vKck4KWugJRQjJXvzledg15TI8Wv19FFUNyoDvk/j9vIPU773IOwLBiaPRVJpnzMYpPhFCspHk2C0XTROGwF91M+zdC/SYXTQq4sAwjcUJofhE8YkQ0lbIipejBCg37ENozQfwTRqlvAD0CF6e2opHEYoQkrWU56nRu3erf2pG79Ls9+QdiGLPIDxQ/W3sm3aFErsSI8o8Fwkh2YiJ3WTHU8lgBBbIMbsdiTE7N8KuJ0IoPlF8IoS0vQDlOnb8n6X5pFV1swhWLtVBS3mu9gpghZ8QkoVI43E5ejfPOwSFVZkwHB+EAu9A/LXm3+Cr4JY7QkjHEOXVVuNJlyO07kNEwn5ElKk4O50IofhE8YkQ0l7IQESKTyeM4e1FYPHjWnwqHWHEJ0IIyU7xSRqA7552BR6o+RaKqvqlVXwqrhogfs+LMMc7BIGJo/maE0KyXHjKVd1O/prbYO9dGt9m5zpyix3FJ0IoPlF8IoS0m/jkJogYLygRqLh2EKEN5fBNvhy+0kuR2IbHMRNCSHaJT8p/adLleKPmJyio6oPxMa+mNIhPRYIHa/4G26blw1/O848Qkj0kOtNNd7rsdiodrgqIjm+/GbMzsZ4Ti/UY+xJC8YniEyEkm1CGlIB9cCX8tbfDVyICmvIRsOLJF8fwCCFZIkCJ8yggzqYZ3ktRWDUQ4+X4nXeAEaFSFZ/64fXqf8axSZepDiu+3oSQrEB2fYqzz6owcdmEIbCmXoPwpimI2EFdSJQFRQpOhFB8ovhECMl+tBm54z+KYP2rIrgZBV/pEApPhJAsIg9N5Xnwl+Vhy7R83Ff9LRRL4cmbns13RdUDUFP1vyLJG40mCu+EkCw7/yxlkTAE/tkFsA+vjZuKu66tRu1oLE4IxSeKT4SQ7McJa6RXgOsivH0GrMrr4ZtwqfYUYOBHCMmC5Et1AIgz6eik0Xip+h9Q5JVb6lIXn4qr+uLe6m9gfaUcuRulRC6+3oSQrEGO2YnzL7jyTbj+hni3U4y4nydjWkIoPlF8IoR0HPQYntOwFYH5DylPAV+ZQHlAMSEjhLS/COWvuAxTq/9bj96lIj6pkb0BKK7qh+erf4Qjk69AkxTcKT4RQtoTcQbJUTtfaQ58JUNgeX+P8O55OkZj7kYIofhECOkUxCpo8mwIBxFaXwpr6lUq+KH4RAjJBgLlo7Dak4t7qi/BuKqBhtaIT/q/Lajqh0k1/wX/xMvQRLNxQkg7C+yqy7NsOKzyPAQWPwGncRdFJ0IIxSdCSGcTn1y4jq2QXgLyPLP3r4R/VqFa6euTngMMDgkh7Yg0BD8wZQyervk7FKmup9Z1Po2X4pOguGogVnjyECzPN+ITBShCSDuKTyW/gjXtGoQ2V8K1Q2bMTsZlHK0jhFB8IoR0MgEq3gElfy7OCTfYiOCqt+GrGA1f6TAzlmI6oZJ/TgghmRaf1HlzGT6u/k+M9ejxudb5PQ1EsXcQHq76Hg5PvUJ1GWhjc77GhJAMEx/vlZ1ORvCWNgcixgrMHQ/n6Ka4qXiEvk6EEIpPhJAuA7TPgL1nIfwzboOvZKgIknLgqxBBUwW7BAghbUuwfBQWekeguOqilAzHC7398f6MX8CSwjpfV0JIW4pPMY85KXhLb6fJVyK0vgSRsE8X/lzGn4QQik+EkK6IDIJk67d1EMHlL5pgaZgJpChAEULaDrn1bve0y3F/9TeUYXjrxKcBKKq6CHOrhiEwcRRfV0JIG4pPZpFL6QglPPlnj4V9cEW82MduJ0IIxSdCSBcWn0QAJL2g1LnhIrxzLvxVN2kzcnpBEULaDDkal4fGitF4bcY/o8Dbp1XCU3HVIDxQ/S1smZaPAAV0Qkibkqvjp0mXIbT6PbiB40Z0cpPsD1yKT4QQik+EkC5ONKqCJMe3F8Elz2ivFDmKJ7uhuKacEJJhpC9TsHw0qqr/DwXe1nY99ccrNf+AI5Mvh8XXlBCSYdFcdjups0baFpQORaD2Dth7lyW6nRhfEkIoPhFCyMmYLihx3rlOGOEdM+D3/A6+CYN1UMVAkxCSScpHIiASubWVIzG++uIWj94VC4qqB2BS1X+JZPAyvp6EkIxjJXU7BVe+A8d/OGEqztiSEELxiRBCPgMpPjlh3RYeBZymvQgufRqqlVxuxOMGPEJIhpBjd1b5SByYMgpP1/wAhVV9Wyw+3V31NSz35CAwcbTu2uTrSgjJFGUjBEPhn3E77H3L4mbisoAXcRzGlIQQik+EEPLZGB8C5U0Q0dW7aBThHTNheW85yQuKfiqEkHSRh6aJekuUVTEGH1b9Kwq9fTHO27/Zm++Kqvrh8ervY++0y5V5OcUnQkg6zyj1VZmK52pbgsljEFz1NtzAUbhyk108fqKvEyGE4hMhhLQM0wGlvKAaZRfUs3qN8IQhJrHLA7uhCCHpTO5k19Jc71AUVw9EsXcgxlUNbJb4JDul3qr+KZomXabOpyZ5VvF1JYSkiCWLbTExW26yKx0C/8w7Ye9domOlqNlkx7iREELxiRBCUhCfkkQoVwRX9s458Nfcqow1LdlyTvGJEJIy+Yh1U/pFkrdpWj4eqP6uFp+8zROfCqr6osr7fwiUj1YdVE18XQkh6UKK2SXD4Jt8FUJr34cbOBbfFOyqLXY2Y0ZCCMUnQghJiwilgquoFqH8hxGsfwWW7DBQo3ixdnQGqISQFLsMxDlydMqVeKH6x2p73TjvoFMLT97+KBZIk/INlaPhL8vVXU88jwghKYviearbySobjsDccbAPrjGWBFCxkRSeKD4RQig+EUJIpojqTS7hPQvhn3mHFqBKh4NdUISQdOCvGIOJNf+JQrXx7nM6n7wDlPj0eM3f4ciUK0SSmKe6FJroS0cIaRUmlpGbfidcCmvq1QhtKIMbbOQmO0IIxSeKT4SQtsR1HL3VRRpsBo8jtOZd+KZcpQ04J9JnhRCSGsHyUVjoGYaiqotRfErD8QFqNK/A2wcfVv8H/BNHw5KGwGU8hwghrUSN2A0RZ8kIBBY+DOfIpnjRjTEgIYTiE8UnQkhbik+yzVyuEXakJ5Q2JLcPrUVg3gPGjHMYg1dCSKuxyvOwt/JK3F/1TRR7T73tbrz434uqB2K2ZwiCUniSG/P4GhJCWkNZDpqk8OS9GeFt1YjYdnzELiLjHpdb7AghFJ8oPhFC2pZkM3L5VZ49dgChzVNgVf4avgmDRRKYo3xXdCLIkTxCSPM5Nmk0Xqr9Z+379FnCk+x8qhqIe6u/js3T8+Hn60YIaRY6JrEm5ilUt1PpEPgq8hGsewnO8d1J3U5uEoz/CCEUnyg+EULaH+guKOf4TgSXPgerYpTeijeRnQiEkObTJM4M/8TLMbn6v1GgfJ8+y+9pIAqrBuKFGX+PQ5Mv4zlDCGkm+SJGGakXE8hubYG/9k7YexbHN/yqRSuy24nxHSGE4hPFJ0JI9uG6Yb0Rz43C3m0MyWVgVzacwS4hpJni00gEBHWVOSiuvgjjPkOAkn5QxdUD8LH3ZyKRvIyvHSGk+UhD8ZJL4Z/+a4TWfgw3cByuEZ20t6WjBSjGdoQQik8UnwghWSg+RZKCNWlIHmhAaN1H2pB8wq90a3vSCJ6qPDIIJoScJD5ZZSOxc+pIPFzzHRRV9f3Msbtx3kGY4x0K/0SKT4SQU5GX+CpH7MpGILDoUTgNm3XntiqcaW8nLTy59HgihFB8ovhECOkQiKDNNQGdc2SjCPIe0d4KciueFKHKTUBYzpXohJAkxNnQVJaPhslj8HrNP6Ggqs9njt7dX/1tbJieB38ZfeUIIac6V8QZUTZM2QH4Z/wZ4Z2z4DphbrIjhFB8ovhECOkU4pNrTDrl2eQ4ItibDX/Nn1XV0VKjeBSeCCEn0iSSxKayPFgVYzCp6j9R+BnCU3FVXzxb9UMcnnKlTiz52hFCPlV4yoVPbrGbdg2Ca95VXdkqLolt72XMRgih+ETxiRDSkXETbevJo3jWEYTWfghr6jXwTbhUb8U7IVBkEklI104UtQDlLx+NJZ7hKK4eiOJPEZ8Kq/rhw5r/EP8NR+4IIZ92luSpTicZZwQXPQb7yAYtOkVkQSyMiB0UX23Ga4QQik8UnwghnZL4KN4mBEQwqLqfpP+CrExW5FF8IoSoc8FfPhJbp43GI9XfR5F3oPZ4OkF86o9ZVZciOHGM8ZPj60ZIV8eSo/xqxG64wl/7F9V1HZGelOCIHSGE4hPFJ0JI10KO5JmtMvau+fDPGgurTK87ZvBMCFFJpODYlMvxUvWPUFQ1EOOSxKfiqn64u+ZibKocg4Ac05tI8YmQLn9mVOSJWCJHj9jJLXbrSuD6G+JFL8ZfhBCKTxSfCCFdUXySre5uRIlQbuAYQuvLRbD4GzTJUbyyHAbShBD4K8agvOa/UWg228UEKOn39Gj13+DI5DHwT5Qb8ugfR0jXJhe+CYNhVYxCcNlzcBq2asFJBBn0dSKEUHyi+EQI6bLiUyTuB+XKf5YBoji/nMbdCK54Bb5JY+ArGaz9oMpjo3gcxyOkqxGaOBrzPZei0HsRxgnU6F31ABRU9cX7M36BporRic2ZhJAuQnJckBv3dfLPGQd7f52OM2IjdjHvScZehBCKTxSfCCFEE423xtsHVyEw/wFYFblGhOJIDSFdsvNJfPa3V16Ne6u+obqetO/TQBRWX4Qq7/8gWDFajedx2x0hXUt4Up97OapfMhT+GbchvNUDNxQ0olMkseiEEEIoPlF8IoSQT0VWKOVWvHAA4R2z4a/9sxagZGWT3U+EdCms8jwcnXwZnqj+IYq8/THOOwDF4uvd1RdjjXc0AuX5Kgm1+FoR0mXEJ6tsuBrRt6Zdi9Ca9+FahxKeTrENuxSfCCEUnyg+EULIqVDeDMYPKhLzg9owEX7P7/VWvLIRJwWi9HohpNNSLk2Ex+DDmv/AWE8fFEvxqWoAHqv5O+yeojfiafGJ5wAhnf88yEGTiAOsSWMQrJO+Ttt1nCByNRk7aC/JmPjEUTtCCMUnik+EENJsnLgflNu0D6FVb8Kaeq3aZKNFqHxYKvlkRxQhnVV8CpSPwgzPr1DgHahH7rz98EbNv+D45MvZ8URIJ8WqMOLzRN0BKcfr5J0fWPAQ7AMrIPOzuK8T4yVCCMUnik+EEJIqupLpqK148jy2j2xAYMmz8FXkq8020g/Kot8LIZ1WfPKX52Nd5SiMr/qa6noqrBqEid5fiqR0NF8fQjqr+FSuUaJT6VAEZt2J8K65cMPa18l1TZc04yRCCMUnik+EEJIychuea5t2ehloOkqAijgu7H31CMy7TxsNy04ompIT0gnJU+Lynin5eLzmByj09kdx1SAs9gxHcOIovj6EdFLRWQpOVukw+KtvRWjzNLjBRnX/u64sSoURsQUuxSdCCMUnik+EEJIm8Un7NriJn6t/1pvxZFeUrIQGZt2lvCD0uuW8eNJ64ldCSEcUn3zl+Tg+5XK8Vf0vGOsdgAer/wabp2m/J74+hHTgz7b6mg9fRbLoNFwVlCzPjQit+wiu/3B8E27Mx8lV8UFExwaMlQghFJ8oPhFCSGYRQWfUiFCBRoS3euGvuU0ErZdqY3LZCaW6oSg+EdJxyUdTeZ4asZtc9UuMre6PZ6r+FoenXKVHcvgaEdJBu5tylV+jNVF8rRD3dNlw+Cb8H6xpVyG48i04x3ZB5mDxLXaEEELxieITIYS0l/ikPB8iphMqthlvfbnejFeiW/Y5jkdIx6ZJ+T5dhkVVw1FQ3R8f1PwcTdLvieITIR1cgBqpRaeSwbAmX4lg3fNwGjYrj0eF2lrnMN4hhFB8ovhECCHti5s0iqeFKL39xmk6gODaD2B5fqf9oKQIldwBVT6SHVGEdCDxySrPx8bpI3FvzbdQU/W/CEwcrTqi+PoQku3knfjz+IhdDnwTxP08eQwCi59Uy0TUeJ0yE9d3uhafOFpHCKH4RPGJEEKykqhp0wecYzsRXPVXWNOv05vxZIVVJqwUnwjpQIlrnhrPOTTlSjw74+9R78lFoFyKUvl8fQjJctRInblz1Wbashz4Sn6l7uLA4sfgHKjXBuLK1ynKGIYQQvGJ4hMhhHQg5AYcCXTrvnN8J4IrXoc17To9jidFKJXUciSPkKxHJay5aKzIx8cz/gd7p18uPsP5aOJrQ0gH+Pzma+FJik4TBsOamI/A/Pth71uqR+qUkTjjFkIIofhECCEdUnwyPhGxdv2oGcdr2Irg8tdgTb1aeUz4ykYwMSAk2zufyjXWxFFYW3sjjlTkG7Nxdi8SkvWf37I8Pf4uPr9KdNq7OF4ckvezGq9z6OtECCEUnwghpMOT5BcBPY5nH96I4PKXtQg14dITx/FUUpvPxJaQbBShpl4H36R8NYbH14SQbOhs+gwhWI3XXaqWfvjn3Qt7zwK4TtCM1+HEu5kQQgjFJ0II6ZRiVFR7S6hOqPqXYU25RldmlQiVq8UnbtIiJOtQnjHcYElIdopQ4rNpyc9nyVDV6eSfOx7hXfPg2kFz7zJPIYQQik+EENJVcG244TBcx44Hw07DFgTrX4dfGpOXDoZVNoyJBCFZS6wzkd1PhLQ/pitRdToNha9Cjtc9AHvvIkRsYyTuRvRoHTfXEUIIxSdCCOk64pOrUOJTzBcqJkId2WKMya9FkxwXUCJUXtJoQb6BCQch7Z7w8nUgpI0/c3l6e53aXGfuRemdOMFsr1vwEOy9S8T9GkqM18XvXIpPhBBC8YkQQohe8RzV2/FsuR1v5duwKn8DX+lQEVwP1aM+srpLPyhCCCFdDSU2mS2x8U6nS+GbdDkCCx+DvX853FinE8frCCGE4hMhhJDPRm/dsSHPfVdux2vag9Daj+CvulmLUMoXin4zhBBCupr4lKspHaHvwslXIrDkGdgHV+s7VNyZrupsYncTIYRQfCKEEPI54pMImqX4JJBClKrgyoC6aR9CG8pg1fxJBN5D0CQDb5oeE0II6RLCU54uwEz4FawpV6ltsc7h9XHRSX1V96ZN8YkQQig+EUIIaR3RhAgVPIbwlmnwzxyrg3FprlqaozZwWcmjCUxWCCGEdDiRSQtNVkxwkiN2pcPFXTcMludGBFe9DefYVj1Wx/E6Qgih+MQ3jBBCMoEbD7jdkAV711wE5t8HX0U+fBMGa9PV8hwmL4QQQjqu+KS21+WiacIQda/5q/+E0IZSuL798UIMu5sIIYTiE8UnQgjJFGZDnvaE0t1Qrh1Um30Ci5+Ab/Ll8H38KxGsDwcNyQkhhHQ45P0liynlI+CfeRfCWyvh+I8oD0SZD0XkxjoJYwJCCKH4RPGJEEIyJz7paq/E0f5QsdEDNwrnyAYE61/TG/KkJ1TpsCRfqHwDkxtCCCHtTV6iSKI210nRaSisSWMQWPAgwrvnww35kzqdxB3ouPoedNn1RAghFJ8oPhFCSDsRjQtRTuNuhNZ9BH/NbXoUr2QIrPLchCcUIYQQ0k5YE/PVfWTJza3SRLx0MKzp1yOw7HnYB1YiElu2ofycorzfCSGE4hPFJ0IIyQ5cFay7TlI3lMCxDiO8rRr+OUW6wlzyKy1GcSSPEEJIeyG9CScMVd25VtXNCK1+F86xbXq0XN5fUnySW+vY4UQIIRSfKD4RQki2ik+O/nksiBe44SDs/csQWPIkrKlXiYBfmrgOM5uEmAgRQgjJNHnxTlw5Au6fNRbhrV64/sOJLid5b7m2vsekrxPFJ0IIofhE8YkQQjoQMV8oOZLXsBnB1e/AX/0H+ErNSN7EZF+oPHZGEUIIaTGWQXc3yZ/nmS6nIeKuGQxr6rUILH0K9p5FcMOBJD8njtYRQgjFJ4pPhBDSuUSoqN4Y5FqHENrqQWDu3TpZmHBpfEueTBgsdkURQghpjfhUHutyEvdKyVD4q29BcPV7cI5uglyWEROcYp26vJ8JIYTiE8UnQgjpbDi2Hmcw3VBqJO/ACgSXPQf/9Bv0hjw1lpfDZIoQQkjzKc+DJX2c5B0y6XJV3AhvrYLrb0gUP+TGOnkPyfE6h+ITIYRQfKL4RAghnRPXPZFI0kie3JK3vhz+2rugRvDkqEQ5DcoJIYTESB7Nzo+LTsrLqWQ4LM/vEVz+KpxDqz+xtc49+f5RdxB9nQghhOITxSdCCOk6JPlCucHjsHcvRHDJ07CmXAPfhF+JpEIalOcy8SKEkK4uPpUbZKesvB/KRyIwuwihzdPgNO1VQlNCdOL9SgghFJ8oPhFCCInjqnE8V623jsSTBvfYDoTWT4C/9g5YIsHQI3nD2Q1FCCFdEKvcbKwrHQH/9N8iWP8y7P31cO1gooAhO5ocdjQRQgjFJ4pPhBBCPkN8UmMSyo9DrryOJJKJsKU2FAWWPgur8jeq4t0kExDZDRUzJ69gYkYIIR2T/M/ochqpz3nZ5SS3o04ag8C8exDeMh1u04HExrqYn1PEVeKTEqB4txJCCMUnik+EEEJaRMyg3I3AObYT4Q0T4Z9dqBOWCYNNN5QWotTGIwpRhBDSMSgfqbecJns4VeSqjXVNcqxOmoh7b0ZoxeuwD6w8octJjdjxjiSEEIpPFJ8IIYSkA1dVsx2daJitRW44APvgKgTrX4ffczOs8hz4SgbrCvnEpI4oQgghHUCEytObTtVY3VBY065GYOEjCO+cBdd/NLGxTt4LccNw3o+EEELxieITIYSQdJGUZLjKG8pFsqms4z+C8I6ZCCx6RCQs14rkZagWopRJed5njHTkM9kjhJBsEJ1K5Zl9KXyTxsA/qwCh9SVwGrbqc192vcptdbYZz1aj2Y72B+T9SAghFJ8oPhFCCMkcbtLXaGIEQyQkdsM2hDZWqATGVyHH8i7VRuXKH2qkGu1Qo3mxld3lTP4IISTz5JnxOnnu5hgfp0vV2LRVdTOCaqxuhfL4O2GsLlZ8cD9ZjCCEEELxieITIYSQdiCaZFKux/JCq/4Kf/WtOvmZMNQIUXlKjLK4NY8QQtquw0n686nx6BGwpt2AwOLHYe+eB9ffAJlvxM3D6eVECCEUnyg+EUIIyVqMD4j0h3LlP8eEqOAx2HsWIFj3Mvzem0UClBtf101vKEIIySBlOWhSgtMQWNOuQ2DhwwhvqYLbuDshOLlR3dlk2+xsIoQQik8UnwghhGQ7bsKINm5I6yYSHClEWYcQ3jkbwaXPiETo18ofqmnC/2/vKsDjOJJubCeXXHJJzJIs2Y7DzInDzKbEThxmZr4k9ydxGByDJDMzW7bMzMzMzExiaaH+ruru2Vlpd2cWRbXfvZMdr3Znprurq15XvZKlHx6NKB04NYfM9Kc5Q4rBYDD8ZjQ1V3ZTlTFTZulTkDGsEXWryxr9ImTPaQH5m0eD4/h2qdek7THZbYfScHLKny4mnxgMBoPJJyafGAwGg1Ga4TbpQ4m/OzMOQP72qZC7uBVkjX+TWntnDm8ofjaBrBEymJLtv58uREoxGAwGw0M2NZP2c2gjIvSJcJr1PeRtGA4Fx7aA05Hnsb1cVsdgMBgMJp8YDAaDUT6gTtmNkg8XOE7thfxtEyFnIRJRb0kxXBIrb6LEypl8YjAYDA+eppI6Eg1HPb3RLynCaSgUHFkPzoI8D9lEYuFMODEYDAaDyScGg8FglCc4VbtuatstSz6cblUGIv7uOLkb8rdPhtxFbSBr/BsiuGpC5SMeIooDTwaDUY5IJiPzU4qGU0kd6jgZGU5p4DiygTrVOY0MJxfZU7K1VE7Hew+DwWAwmHxiMBgMBkPCDabyEDc4qDRvOuQsagtZE96TLcLxlH9YY1lmMgJL855R7cOf5gwpBoNRKuGtbYd/bk62jWweNmcY2pCIp6wxr0LO7J8gb1M6OI5vBZcjH9xcUsdgMBgMJp8YDAaDwQgVGESBDKzE/zmzUax8tuyaN+UTyEx/VpbmDVNB2chmSiuKA1kGg1HayKdnPBlO2BGUCKcGJB6eNf4dyJn/F+RtHg+OY9vAVZAvM0WZcGIwGAwGk08MBoPBYIQJLMdzFICT2n+7PFlRSERlHYGCvYsgd1UfyJ7+NWSmPw+ZQ56QRBQGbdQ5jwNaBoNRCoCk+XDMcGok7NjjZL+yJr1HXUHzd0wHx8k9ZAuNrFCnU9pGJ3emYzAYDAaTTwwGg8FghEk+ydbfFGCZ4TJ1zcPT//xsKDi2CfI2joDsOb9A1rg3lBAvElGNZRbBCFMrcq/SFg58GQxGrIG2B8mmJ4WdakR2KmvUS5A9/RvIXd0L8vctAWfOsUJlyOCxi4Z9ZPKJwWAwGEw+MRgMBoMRfbjdnvIT2oOc4Di5C/K3TaWsgewpn0HmqGdlgEdkVFPSVqHyPBYuZzAY0US60m3ShBOR4o1kh7oRwhZNeBdy5v0OeZuGQ8HhdeDMy/Yi1g3CicFgMBgMJp+YfGIwGAxGccMJTsqQcshMAN05T/wblecdXAF5awdCzpwfIWvsK7K0BbVUMCsKxXxZJ4rBYEQjuwnLf9OaSHsjkDXyWcie+gXkLu8M+btmguPUHtmNTmdxCuPlVBmfbNcZDAaDweQTk08MBoPBKGlADRTSQcHW4g5POYqpbMXpyAPHyd2Qv30q5C5tD1mUFfWCJKEoK6qJJKO4HI/BYIQCIpuelAQ32hXx37ImvA058/+ksmDHIcxuyvQup3O6TSXGDmnDmHxiMBgMBpNPTD4xGAwGozTCbQR8ui25My9DBIOrKSjMWfAnZE18TxJP2NJ8WAPIQj0WEi43leiNaM7kFINRDpE1srmyA09TKV2WQTY1JaIpg7puPgVZY1+HnFnfQ96qPpC/ewE4MvYb5cGecjruTsdgMBgMJp+YfGIwGAxGuSKjCI4CESTug4L9i2WJ3uwWkD32Ndk5D7tPoUZL2lMqM4oDcQajfJJPzSTBRKW7Twg0gqxRz0P29K8gd1lXyN85AxwntlMTBN9C4SwQzmAwGAwmn5h8YjAYDEa5gtNhKtPD/2YSLncW5IHz1D4o2D0Hclf2guxZ31NGgxYMzkDR4DRTZhQH5wxGGS2je8pUmvskZI1+GbKmfg45S1Ihf8sEcBzbCs68LG8yW5NNVEpXIOxMgbIzTD4xGAwGg8knJp8YDAaDUf7g9Px0mluXFyrRcznywXFqN+Tvmg25q3pBNoqXj39bipWLoDQDM6NQMyrNREbpUr10JqcYjJIDXI/Nvf9Oa7WZzGxMe0qs58aQMVSW0WWOeQWyp39NOnH5WyeA4+gm78wmld2EYuEe0kllOSktOq//xnaXwWAwGEw+MfnEYDAYDIYvOF2erCjcl50FuURGFexdAHnrBkHOvN8MzagMLMchMqqRCGafgiwkqEZonZjmHr0YBoNRLOQTrsmsEc0EsISuCem8ZWB5LWY2jX0Dsmf+D3JXdoX8HVOg4OhmcOackLbAXErHuk0MBoPBYPKJyScGg8FgMCIKUyaD7ERVSEDY5QBH9hEoOLgC8jamQe7CVpA99XMq0SHdqGGNIGtYY8hKE8GtEixmEoDBiGG2kyqhw6wmaiqQJn6Oeg6yJr4POXN+gdzV/aBgzzxwZuwFZ36Oj450jkJZTGwXGQwGg8HkE5NPDAaDwWBEmnzygmyLTkQU/t2tBMzdpjKc/ExwHNsMBTumQ+6qHhTgZk98D7LSn6UMC8yQktpRT8nAeISv8iAmDhgMD2x0m1SZhrILXROxzhpIwgkznca9AdkzvoXcpe0gf8toyD+4CpzZh+Ua9yKT3apkzgFe5XMuJp8YDAaDweQTk08MBoPBYJQUmFqru00i5g4UMT+wHPI2j4Kcpe1FIPwNZI19FbJQa0YEyVLUuJHSj2oqA2YKtj3t3WXp3tPqvzMhwShf5JNnPehsJi0K3ggyhjwBmUMepaymrFEvQPaUTyBnYWvIWzcECvbOA8eJHeDMPUXkktPUYMDoSMdgMBgMBpNPTD4xGAwGg1GqySj6ac6uACrvoa56exdB3saRkLMkGbKmf0MZGpnpzWWXLSSjhjWErOFYttdU6tUoEorJCEa5Aek0NaWswczhDamUVeqqiTWBouBTPoWc+X9A3pp+kL9zhuxCh0STiQiWJJNci04WAGcwGAwGg8knBoPBYDDKHLRelC7Vw057Trc3IQWSkKLOevuXQN6mkZC7rANkz/oesia9D1mjXoIszPLADCnKkmrsKdtTGSFMVDBKvz7T03JepzWBDOwmOVR1k8SMp3FvUcZgzsI2kLduIBTsngOOo1uMjKbCXeiMtedwgLOgAJyOAkk66XXItonBYDAYDCafGAwGg8EoV3AXJaOIkHLkgjPzABQcXgv52ydD3prekLvwb8ie+gVkjn5VBuxIRlGnPZURkvaUzBShrl5aL6eQntQIrZHzjInAYgKEEalsJZWxpEvl0p/2nm/DxfxMe5JIJpq3Q56QpXMozD/qRRIDz579A+Qu7wJ5W0ZDwf4l4Di5C5x5mQbR5PYimwp3oPOV3eT082cGg8FgMBhMPjEYDAaDUS5RSMjcDBRBzs1QOlJLRXA+DnJXdoOcOb9SCRKV7o2S4uZZGNhraD0pQ+hckwFMljAincHUFLJQk4k6Pj6pSkgbq7mIWXtPQ9aYlyF70geQPfN7yF2SCnkb0qBgz1xwHN8Ojuzj4HLkSwK2cEaTqYSOwWAwGAwGk08MBoPBYDAiBSScHLLzltNpIqd8kFIFJ3dAwYFlkL99AuSu6QO5C1uJAP87yibJHP0SEQNUtodt54c9QZpSpKejhM45C4phn2RqJucTCX83VqVyT6gMPDGn0p+DrPFvU6ZezrzfIXd5Z8jblA4Fe+ZDwdFN4Mg+JuZtQVGC1QVUnkrlcgUO1WVSd5vjrCUGg8FgMJh8YjAYDAaDERXyyWVu+e7V+l0F4/4ypbDDV0E2OLB87+hmEfjPk5pSK3tAzoI/IHv615A17h3IHPU8EQkZwxoRgSBb1atSPiKnnpIdxkY840NnSvw5/WlPy/vCJVhGyV9zrw5mTODEgCAyxslccunvvfizmUd/ibrKNZUZTJg5h53lhjaEjCGPSz0mIpiaQ9bY1yBr6ueQM/dn0irL2zBUin8fWguOk7vBmXuStJeIVDKXzOk563QpYtXpe74bemlMPjEYDAaDweQTDxiDwWAwGCUMvrWkPMSUCPrzssCZdRQcx7dCwb5FVMaXt7YflUJlz/kZsqd8BtkT3oEsypp6WnUdayLLp4Y2UiLojeV/G/GkLLkivR9NYngIDvrvIxSxwULpUe8S5yECn1bP/xlVevm0pwRTZS0RMHNpmB7TRvSerFEvQPa4NyB70oeQPfN/kLOwFRGXeZtGQf7uuVBwZAMRm6TH5CjwP9fcWpuJS+YYDAaDwWDyicknBoPBYDDKBZyUTYJ/VmVObk9WiluRBU7sFJaXReSC48hGKNi7SAqfrx9KYtA5C/+B7Fk/QPaULyF7wruQOfoVyBzRXJIbSEYhOYUZMkMfh8xh2LlMd+progSnm3r0p5iICq9LHD1HcxkcEoRK0Buf/RDMWGrgKbFEIfDRL0HWuLche/InkDPzO8iZ9wfkLu0AuWv7Qf6WsVKD6dBqcJ7YBc6cE+AsyANn4c5yXqVybjWnmGBiMBgMBoPJJyafGAwGg8Eo5zCVMyHBRBB/L5B/9xAIbi9iqnAmixNJrIJccOYcA+fJPeA4tgUKDqyA/N2ziLzIWzcIcld0Jd2pnDktIHva15A16UMq08pMf17gWaVB1USW+WE5lyrpyjCycFRW1XBNWOkSwKbydw3SpZk3kVUkw+ppP2VmMSp7G/G0HzQrRByZMpLSVJaZykyikkgqi2wgSyONZ9VYvh+/a9RzkDn6Zcia8J7UWpr9PeQu+BNyl3aE3NX9SHMpf8dUKNi3BByYtXRiJzizDlNpJs0NtzcR6UUuuZTYN84VhyyFc6pSOCqbU/+N1xeDwWAwGEw+MfnEYDAYDAYjTJi68QUq6zOXXKGwdH42OHJOEtnhQGH0Q6uhYO8CyN85HfI2j5MZVat7Qc7SdpCzoCVkz/2NuqEhiYJlX1kT34Ws8a9D1thXIGvMS1KnCrWjSJvoSUOXKFNrVVH5WENPGZkXGsqMoGENFJnTMEQ0MCA/r5GnqxtlehXq9KZhEGqNJemEZXGjnoWs0S8IvCzu8XUS686a9B51Mcye8S1kz2khnstfkLs0BXJXdYO8tYMgb9NoyN8+RZbAHVgBBcc3gyNjv8xUys8ClyNPjhfYHCfuJsdgMBgMBpNPTD4xGAwGg8EoHXB7YCap7BJW+nMc+eDMzybRakla7QLHsc3gOLIOCg6uhPx9S6h7Wv7OmZC/fRLkbRkNeRvTIG/9IKldtaoH5K7oArnLOkLu4naQszgFcha1hpyFLSFn/l+QM+9XEsoOGXN+Un/+lTq65Sz4W37+4mRJEi3rQF3e8Dry1vSlbLC8DcMgf3M65G2dAPk7pkH+rjmQv3cRFBxYDgWH14j72wiOEzvAeWqfzCrLy5Ylb+JZUNYaFCqRNMHpj1Bym8aD5yeDwWAwGAwTmHxiMBgMBoNRJiHLtAqMLmZOzIwSf6fyP3yPufQP32POtLJDXoH3+51gKhtzuqV2kVN9j9MZBnQnNn1v8pqd9Gf13Qpe12XjmvXv6xJHM6Enu8M51Pc7ZPmb8d+49I3BYDAYDIZ9MPnEYDAYDAajbEKTN+a/u5y+32OGy6V0hlxF/rsZpEeFn4cZP25FNrndprIyt1+iJ2RojSxz1pdXtpGvrKNC913kfpWmko9n4zT9u/FeJ88tBoPBYDAYwYHJJwaDwWAwGAwGg8FgMBgMRtTA5BODwWAwGAwGg8FgMBgMBiNqYPKJwWAwGAwGg8FgMBgMBoMRNTD5xGAwGAwGg8FgMBgMBoPBiBqYfGIwGAwGg8FgMBgMBoPBYEQNTD4xGAwGg8FgMBgMBoPBYDCiBiafGAwGg8FgMBgMBoPBYDAYUQOTTwwGg8FgMBgMBoPBYDAYjKiByScGg8FgMBgMBoPBYDAYDEbUwOQTg8FgMBiMUg2nyxnWvzMYDAaDEfTL7Rb7i9hjnE5wOHmfYbAfYmeNMfnEYDAYDAajdDlywtFHxz+Yl8uFAYKDnx+DwWAwvJDvKKCgeMeJ3bAv41AAHJQ/Mw+KfcgFbpcbCsTvFjgctC/xsyzbfocmGp2mv9uCy/Pn8vwMmXxiMBgMBoNRKp3A/RmHYeeJfXAg4wgcyjgGhzIRR9VPz98PZByl9+Tk5wG42Z9gMBgMhjeQUOi/diTU63kbVOt8FcR3u57iUF/AwBn//ed5KWo/chABxeRT2fc7NII9/ELfg8knJp8YDAaDwWCUQuBp89zdy+GhoS/CRT3ugit7P+gffR6in+9M/pZOt5mAYjAYDEZhYgEJhaEbx8KFPe+A0/4+G05rU10EyDXEzxqen21qij8nCNSEf6XWhYHrR1Ocilm1TD6Vj3mCOJJ1nDgKzII7kHHYwH7TT419pw7ByZwMg4Aqz8+PyScGg8FgMBilzwFUKeyTts+Ca/s9LAKFs+C01pVVcFBV/LmKB22qiZ9VKZBoubgLBwoMBoPBKLSnuMCtslnWHt4M9w97Wu4bKYlQKbU2nN6uDlRMSYIK4u+IiqlJtN/U7V4fFu9fRb+n9xTOcCnD84RISoBtx3fBK+O/gLo9boMr+9wP1/R7CK7q+4D4+SBc0/chuKLPfV5oMPIV2Hlir/I/pARAeZQBYPKJwWAwGAxGqXQAC5wF5B/sPXUQXhj3MTkyGBxgkFDYp8BgAf2K8zpcDmmbJngFCgwGg8FgIDCrFl/Hsk/Cu1O+pT3ltLbxcHpqHSKh6O/m/aVtTbh98JNwMPNIEQKKn2cZ9T9ckoDafGwHNEp/HU5rVRlOa11NZcrFyZ/mAzAkMVtXh+fGfgRZeTmGThiTT0w+MRiMSBsZNwRdE83PjcFg2HH+kHyiU0jxwnK6X+enwrkdLivi0BQ+qa7X8w5YfWgT+xYMBoPBKLq/qH3F6XBB26U9oGqna2jvwD2kMPlEBxtt4uC1iV+S6DiXVpUP/0PPkdz8fPhxbhs4u/3F5HsgSUlzwjRHkLSs1K42lWt+P6eVcDzE/5wucDiYfGLyicFgRBSncjPhWM4JyM7PgZz8XMjKy4Ys8eds8eeiyBHG2G2cHPHmzWAwAjl/Dt11RjmB6PQPWJ8OSd1ukSV4OjAo/LNNTXhgWHM4kXPK8C+wa5GTnyuDwWDw/qL2F32AOmHbLKjX83aZxSL2ESShKAtK/TxdoEJyIrRe0s3wYR3sw5btOaI62NEcERi4fpTyPaoW8TmoXDMVs68T4N/tLoKhG8Z7yv9d5WueMPnEYDCiipUHN8BTo96Gi3reCdf0fRiu7vsg6bNgbXRhYM308+M+lqnLbje3RGcwGLZRIOyFWzk2Kw6sh9sGNSInEIMD8ylkRQoU6lAZxSfTWlCAQCnw5dAJZDAYDIZFsKx0oNYc3giPpL1AWU64p+A+QnuJUX5XA87rcBmM2TLVIBb4+ZWXOSJJyqX7VsMtAxtQCV6FFE1MFsqEalsTkrrfCkuUTlh5IymZfGIwGFEB6bFg+rGwM4v3r4S7BzeD0/4+R3UMiVP1z77xxqSv+cSIwWAEBS3gqbOg9pw6AK9O+Fz4EtLZM0rvUmrDGe3qklP473YXQ+qy3mSnmHhiMBiM8gE8cEBxcSsYPq1L7isnsk/BR1N/hIrJSWJviad9pLD+0yW974b1R7Zy7FoO4x587T61H14e/xlUSJYHX6cLf8M8R3T5/11DmlJXPMqUQ//DWT6eE5NPDAYjakYYNVi0MT6cdYzanJ+eUle2qfXSYvFossj/lgQdlveTVTQuNz9PBoNhbXOMMjwH2R585RUUwB8L28O/2tWjjncVVNeiM1LryhNrETxU73wNTN05X/kZTEAxGAxGWQ9+g3nh7+jOZPjCg9WUpT2haqer5YFqSoKCJhZqwqNpL0FmXhbHr+UIZt8jJz8Pfp2fQiV2JD5ujnlSE6lME+fOaxO/EL/rpsyp8tKBl8knBoMRM2PjcLiIVKrS6UoyurpziN60EZSempwoNvWrYPL22ap23kHg58hglE+HLpRAwRxkDN84AS7ocTulwqON+Ve7C2TJBJ5Ito2HK/o8AFuP71SBRYHUf+LsSwaDwSgTe4jWEcUgf/fJ/fC/OX/DB9P+B+9P+843pop/m/odTNwxy0vDifYjpfEzftt0uKL3vdTFTJfgkSC5ymz5YuavtJfgNUh9IB6L0gBZuVFglPHbfRWeZ4hhG8ZD3R63UVUHHnph1rVx2J4cT/5H6yXd6b0F6sC+PMSDTD4xGIyYbP7a6IzfNoP0nXBzLpyyjKJ8GBhiqcwN/R+HTUe3y4CQyScGo1w6geiUrT+yBQZuGAUD16fDIPHTFwasHwljtk6FnIJcb0dHaTEs2b8a7hnSjAIFDA5Ob1fHyILCk+om6W9ARl42ZVtiBxomvBkMBqNs+J9SExBtuxPenvwNnNaqCpzW8lw47e+zfaPlf0gq4tLe98BG5Yfq5hbm8u5NR7ZTlhNl9LeuJj63svzsf84TP6vBX4s6U6ZUeclqKRvzxUnzBX2JUVumkG/hz+8YvHG08EtGwrrDm1X2kpP8B5kpJ+fI4v2r4I5BTYxuiV5xT9uacG6HSw2dsPLwfJl8YjAYMQFuvginMjzrD2+Fh1G4sVVVMr7mzKcz29eDM5CAEpt5g5GvUhc8tgEMRvkDvo5ln4T7hz0r21u3jZfOii8kJ8BZ7S6EbqsGFSnZJf058TqUeRTemPhfyq6UQcL56mdlChY+nv4Ddd7UXWx4DBgMBqP0k086g7bPmuFwZmpdVYJdx8hCKYyKSiwa/dOXxn8K+QUFxmc5FTnhMMlKtJjfGp4d9z40G/MOPDX6LWg48nV4aPhz8NzYj2HrsZ2k58N7SunyPbquHCgPpzBG8elzKOKkTQ14cNjzcCTruPA7ZAYUElBm6ZG9pw7AC+M+9nyWl05YDcqg04ft5eHZMvnEYDCiDp2K6jS1Rcc25x+TcKMIBNtWl85ASm3vDiLCqH87+28SBMa6aNy8OTBkMMq2rTAyJd0AX838zRAMpzT15DjfICcuDmp3vxVWH9pY6KTaaTg9+cIpbLesNzw/9iNoPuZDaDrqXWg04k1yHh8Y+hzM2b2UhGa5UxGDwWCUDfIJX2sPb4KkbjfTfiK7oAqobqhEOKmSOYIin/C/n5GcBO2X9/Uqv/PaV1R2rS61cgsX1+XEPcRFhxk5fKBROnwPl9OYK9iJLqHrjZIs8ut3xEvZECqfqwlfzfqNyCenaX5QzKLE6nEu/LagHZzT/mI47Z9z1eHX+bLZ0l9nwh2Dn4QDmYfF5HGX6Sw5Jp8YDEYxOALy1Ig2amGTU5f1gmqdr6FMJ6qVN5XgYTbDGal1oNeaYUZNtU5n5WfJYJTNQKFAiXaO2DQRzm53MTl4aA+82hUXApXQkYZTHDQY+Ro5em5XUe0mr0DB5QEGC5hlmZGXpcok2MYwGAxGaQfuA1l5OdAo/Q0R6Ffx2jeQgNJ+J+4hVJKtMqKM97WpDvFdb4QVB9cZBFSR73C7DfLJ2GP0VuPmxjklnnhSTZLwzydzMuCR4S/KmCQlySZnURPObn8xjN46xeccIVJLCYsP2zgenhr9Jjw68gV4ZMTz8FDac3Dv8Keh/qCG0Hv1cK/OvWXxWTP5xGAwisXIUxmeSQdqyo65cFmve+UpQHKC4Qic1f5C+nvt7rfAwn0rTQQUB4YMRlkFtSs+eQCu7PMApaQjqYTwdgQTvMknlTWpuw21XtzNpxMo/45aUm7pDLrMQYPbeA/rczAYDEYpJ57ckgn6e2FnsUcUJRLkoUYt6Xe2lYcctI8Ufm+batAw/XXIyOUOdmU1LtFVGb8sSKESf9SfraSrMLyQ4Ju3aBsH1/d/FPZnHCoyRwqcDi+tMCzDLFAH8XkF+fLgKzeTSvfyHAVSpoTJJyafGIwybXgVzH+PtpF3Oh2GgcXXhiNb4fERSrhRrP+KqbXh3+0vIg0oPHm6acDjcCDjsN+TJwaDUfptEJJAeAL54vhPyOHXJ9HUiICCBVV+h6nq4qduXYzklC6TwECieudrYeauhfR5ZnvhdBUtA5b/3WkI05KTyCUSDAaDUeoD3Rm7FkC1Ttd4uoyZ2t5XJF2nOHh5/Ofw2sQvKRMK9xHvZjiJkrhKrgW/LkiVpXVudxG/mVG6ySd8Tdw+Cyp3vIIOswrPA5o7bWtQPGL83Sv7OokIzLcm/9eo7tCf7SgkOo+alG7KunargzBVsunyaJQx+cTkE4NRxgI9p0k0URk5pycwK47sInzhqdLnM34RAWZt1S1EiQG3Fvj7LHhmzHukFWUWE2YwGKUb5g4x6IB1WNEXTk+pa2RBFg4Wzm5/CQm6aifxzHb1vEp2pZNYE+4a3BQOZByRXY6QaCrDp4kMBoPB0HuK1O45nHkMbh3YmA41STzanPWUKqUdru77EB1sHss+AXcMll3JKqQmFXpvbTrsqNbpapi+Y4GhKchZ+GWHENl1ch/cNOAJg1wyl/RXVOTjNf0ehvoDGxFpcnqhrCitI3Zmuwuhz5o02ambspgK2O8o9KyZfGIwyiEwGAv00gGhsxgIKPzOrqsGUvvah4e/APcNeUYEkc3gtoFN4IZ+T8DAdaN5DBmMMgRNeEuhz9VQu9stnuCgEPl0Wuvq0Gz0u3AiNxN+mNOa0uO9T6k9ZXh4Cvn1rD9UBxonOYH8vBkMBqMswyME/sm0FmLPqEHlU5Ic8Nbp+U/7S2Hc1umG77tw7wqI63K9Vxdm4+CDOq7WhPqDGsNh7GzmdvOeUhbiISy3d7rhvcn/KzLuHpIyHs7pcDHM3LkQ1hzaDPV63KEOxxK9MuQqKK3ai3reCeuPbKU5WMDNS4rEeUw+MRjlcOFT2/GsozBz90Lot3YkdFs5GIZtmABz9yyBQ5nHjPfEmnzCMjx9jfhnbG+bl58P2Xm5kJmbTSdTWBNtpxOVWzkfRgcSFn1kMEokdMYTZj7eM/QZOnk+w5feQptqcHHPu2DrsV2ye4ywCw1HviaCi2pFRGR1Cd6/UutC+qYpxkk1P28Gg8Eou3AqH3Lw+tEkAl1BZa9g6bZxoEEdyuKgxbw2sjTb5B/3WjOc9g0kp8yHGUaZVevq8NmMX4iw4OdduuHWY756GI15pdQkH6WZSVAxuRZ1qtMvbIZyZmo9T6dd0/uJgGpTHZ4c9RbkOfK5UsNHDMrkE4NRXjZkVdN8OOsY/LygLVzd90GZNtpabLCtqlEGAZavXNf3Yfhu9l9wMOOIUbMcO6fBExwW6Rri9s7MKnxvunxQC0z6+j2DVHO5OA2WwSghQFII1+mPIhBA4glPDnV3OwwaTsdOdsIx/E+HS2HohrEGkYSvLUd3KmHyOPXeOsbvkhPZphpcJf59x4m9RsMCfuYMBoNRRoNbsZcsO7AGkrrdrGQbqkjpBvpZVeKf8+CJka9BRm62oQto6P85XZQxixlT9Dtt1O/oz2l1ntijEqHP2uHSxWRyoVTHRGsOb4I63W8lwkj7DZqAkj5ETWic/gZ1TCStL+WvfD9XZl5XNB12ebSgEmmOJC/tYaomkTFKedcJY/KJwShHQKO58+ReeHD4s3RyQxspLnxMHcVTIGTwMeUU653bxMOzYz+AXGxXXgoyhlAvhtqzK6Jpw5Ht0GFFH/hk2k/w+oSvKZ22xfy2MHLzJNh76iCLljMYJcwZGb1lKpzf8Qppf7QtSjbbp0QKCKQ2ndOrVG/s1mnidy+n99OpY1t5qm2gdU14fdKXkFuQx8+bwWAwyqqf63JTw4of57SFa3o/DLf2bww39n8CburfgHBL/0Zws8C9Q5rD6sObvOJLrYOK4s/Hs0/C6xO/hhv7NYD6A5oYv4+4uX9DuL7vo/DCmM/gYObRmB/SMiJAPAkfAufKqZxMeGLkK7LTttln0D6E8Efq9bwdVh/aSPOiwFkgD77En0/mZsCTo9+S78UOeF6/L3+3euerYc6exTRHJPnkYPKJyScGo3xtyC9hB6lWlb0yA4p2bFAMftta0H/tyFKx/nTZzsHMw/DZ9J8gHmv2MYOiVVUJPLWi+64NF/S4HTqv7E86MFyKx2AUsyMi1u3OE/vgzkHN4KzUC+E/HS4jHQ7EOQLndrgczm53CTw+4hU4mn3ccOKoM52jQK598THtlvWm91bueBWc1+EK4zP+0/4yOL/DlQQtAurm585gMBhlEujrojzDiZxMgQySbNDATKeT4r9hFgvuG2biSTfa0eRCXkGBeG8mwfwZJ3Oy4ER2Jn1HTn4uP/NSSj6htEfLRV3gnHboa1zi5TNo/6N6p2tg8IYxMmsam6Koxij4E1/bj++BWwY2hLPaXWT8HuLc9pcLn+MK+FdKPWg04k04mnVCHpzxoTeTTwxGeVrsW47thGqdr6aODZpg8kU+UQopifXWgMfSXiEDHW2Sxp9Btm+o3dSt5ImRr8JpLc9V3SoSvIWKkxOMWuyz2l1I2RJsW2K30bu4dT3DB9C27Bdrd/qOhTBn91KYu3uZF/C/zd61BPadOmR0j3GoE2r6s9KJczicMH/Pcpizq+hnIGbuXATL96+jU0cmnxgMs23m58AoQ3Ma5RdcLp+SC4YUg9tbA1CX3TlVaZQuzy4i/6B/3wUq44nXT6n0OwRQj2nh3lXkX/jyGRBL960l0kg3YHKYJD502R6W9M/y8xnoj8zauZiIyuBiGiafmHxiMMrAYt92fBdU6XQlkU+Fu0gVFsyj7lHifZf0vhOO5ZwwWpVH0jmQtc/OIvpL2hn2rsF3WmwkbvhjYXtDL8bfvcmML9m54pG0F+FEzimjhpudCFd0xlf9dPipdXfyaRDbJ5uvgJ/hDv8zGIyyYn+NbrVOkyaitsdOz75rd49lMMrS+nAVWgu+/Rf2T9j3QJLRHYHPYN+DyScGo5wBCRZ0Rl+d8EWRzlDmDCFPt4ZEqmO+rM89BvkUqQ0YPwtcbgjmhdfv9ht0uin1+ZG0F4h8KpzJVfjeTlcdtM7reDks3LfcEJvkeRK5uQbBDa+xOXMZJIPBYIS7x7qCtsG4L3NGIKNcBL9Brw1+ZgxGxNYfk08lb0BK46vE35M7ut0oQrmeSF8DnmjaeR3POQXPjH0PzmhXR3bsQKAeUqHsIMqMalsDGox8jcpbwn1+hV9Yyodd9zYd3QlL96+F6bvmwpjtU2D01kkwdtsU8fd5sOLAeth2bDcczT5R9DNMzxCIWHPAaxO/kELqAewK3hdldSltq3HbphkaMn6d+Aiuh1jOs+J05vC0/VjOSdh6bBesOrgRZu5eAOO3T4cxYmzHbJsME3fMhNl7FsHKAxtpjI9ln6QTxrKSpRIL2xp8QOoukdcVjWsurePtjOKaLCnXFZN7cZcQOxyj025f+xSWlBzMPAKbjuyAxftWw1TcY7fhHjsZxm2fSjZ55YENhv11OV0l5tp5j42s31fafexI7yH5Ym0cyjyq/M81MGXnbOWbTCH/U64N6X+iz1zkM0r5IVkkfYGgp0oMn11pepWnjon4YvKpBIDKjMSC3HBkK4zYNAlGb5lWwjGVMEpg5q7FRE74ui8M6BfuXQGjNqv308/IXssYgQlbZ8GUbfNgxo6FVGOLpMWmo9tJfDonP0/WZhdxpnUZkDPkMUO9Efzz1uO7xLOYYnmt+LwmbpsNJ3JPyc+IUMtvnbWDayV9s//rGCnm1iTx/T1WDYMnhr8Gj414CR5Pexlen/glVKZyvASDlKHsoDY1ocvKAbbXX+FSK3PAkF9QQCRErzXD4KuZv8MTI16Ba/s/BHW614dqna6hNuqyo5XEv9pdADU6Xwf1etwB1/d/GJqOfge+n9tK3MNk2HViv9dn6+AECSvqlkWZXYleZBreD94XQpNrZ7WrB1N2zfFPPglnPL8gH2aJOR7ouRrjK95D9kpnUjldER1f1MUZu3W6Wn9Fvz9982TxU1ynWGfbhdMUjc1MrxsHEZIu08YJsPnYDhi4YRR8M/tPaDLqTbhxwGNwYc87oGaX60ljy9O1LJ4y0M5ufxHEiX/DTiI4F/B3vpvzN/RfPxI2Htkmnp/ba4wdpvlVEu24w9SBbcWBdZBuwyb4m0doK1cd3GCk/IeamWcus8E1OH/vcltz2a8NEXNso7Ct5s+OyrNUmgooHLtg70oYt2UmjNs6g+wn2nvfmA1jt0yHHcf3xtSRQyJ9xs6F8rmqvS7Y/RT3BhRdd7ldYbViNs+VU7mZMHnbXLquMca+Hdx14fNELT2zHYrpmlIHH0ii4Phb3QOunSnb50JmXrbK9nVE0PbJn7i2R5KtDbzXT9o+h8ZA6oU4IvhMPJoj5n0QxZGXi2vrsmoAfDr9Z3hw+HNwVd8HoG6P26BKp6vknm7ssQlwptj/0Dajjb5hwKPw9Jj3xB77D4zYPBF2n9zv7S+pe3A4I7nm5efkij12zp6lls9U7nFT6EDD0znKGdE9dl/GoYDzDNcD+bECKGNQrAGjuma0G9onj5bPP37rTLGu5pGdm71rKSzZtxrWH94Ke07thyyx1gqTw9JP8C7zjHocZWg2KVLO7bmoHDHHcD/tsXowfD7jV3hkxItwdb8H4ILut0HVTlcrmYl4w0c5q/2FxtpAP+aZMe9Di/ltaG7sO3XYi3TTOlEYDxQ4HMU3H4Ige7Hr63Tas6aG5Q8Utnlj1R6Nc2XmzsUi/ltJXeJ2ntgLh7OOki5jYSLKYWhsRca3c5j0urYIWxHNdREJ4POfvXuxsN95EYsZmHxi8sn2YsHXj/NbwWn/VKWW0iUabWtBhWQUbo6D2wY2oZKnwqdkaPjx5O3RES+J9yWIgL+O/J2IX08SVEyuDaenXABnpV5EHQewnKp652vE/Lkeru/3KDRJfws+mfEj9Fw9FJYdWCO7XKiX3iBDC8Jlt4PU5T3oWaBGUuDnFgeJXW+BNYc2S+cpQhtVgeq60GPlMHEdtQJeB3Z7+1dqPUjsdjNsV2ur1+phcCaRPwkGWYN/vrbfw5SdZPcElLpPOQuMUxXcaBbvXwk/L0iGe4c8LVuhY0tSJIdaV5EZVygM3ra6qa16nKfNOv53/PfWumNdNZpDeO3oDPRflw4HRFBidgSGbhwLF/e6Sz4DzIISP8/tcBk5F0hondGurszqEg7GJb3upmegSxILjy/eR0ZeJtw2uDERcZZzUcyBR4a/CMezTymNLEeE7IPs5Dd+20w4I/UC8VwSfH5/BbEO8Pngzy4rBkbcbhoOpbJXeE3Y6aPTiv7QYMQrwlm7Tl5bqypqfMU4t6mmxrjw+MZRZh39Wxsc28ry/fi74llXFcHS4yNeFmurFwnla+dWk18l9RBBOtsueHfK/8T91AjJpqGtPK2N1CTLzM0KO/CX4qtu2HVyH1zc8y57c9kfxBj9ItazDEijSD6pJgfrjmyF2iJAwHl9ekpdqET7SG2fqJRch+zfi+M+JaItFoEhzks84Kg/4Cla/xWwUUPQz1XYqlbVibTVzzWsIFplsEzeMYe6/51GNiGEvVesZdwrxm6bpvZKZ8wJKG37puyYC2e3v9Sv7TNf8xlinrRe3C2i9k/fN17LG5O+lPuRxV6Ae/2mY9siuhdoQta8xy7atxJ+nNca7hr8FJyH490mzrNvWu6x2gZXU/tsFbp+PBRqPuYD6Ld2JJGP2t7rDpORCBK1KDRmXd09pJk9e9m6Jjw47HnqYObRaozMc6U1s32umD/+99iKaGOSsSFLXei4vG+xxiY6bhi4boy43kRFnETH59c+NhKWZ7a7kDqDVe50BcR3vR6u7veQ8LHfhG+F/RqxaSLszThYxL+Ohd3APaPAtDbw4HD+3mXww9xWcMegJ4X/eaX0O1pX86wLnPf+1gbqh9K6UO8XP3H/uaDHbfDy+M9g5OZJcDTruLE2ZAMMR4mXcMBrxfVzU7+GZCvknI7AHBF7H84T/Il7Ne4dZ7e/mOZJza7XQq1uN8I9Ig74YNr/oO/aNNghfEedGIB2AO1aJJ6d07RvpC7to9ZyrZIbTwt/rP6gRnA852REbRqTT0w+2XOwNPnU6nyvDJASC9QJEob5loENIKcgEPn0ojTiNKbRup6aypEyAf87bTTCmfrnXAlxHUhM3T+sOaQs6wF7Th0MOb1cZzjgK3l5N7mR0cYV4DqFo4fEydrDmwOWegVraLXj1HXFEApa/V2HoYUk/nxep8vodDN9yyThaN5qGADdFQ6djEHrRwe19nQKOGasTN4xG5qPfR8q44aPJBA6tWJc8POR/Klo6rZnJXzu/V4570775zzaOJEg+3NhBzpZ0S+0GT3XDIGf56dA8tKeUH9gE/o8I/sJSw7F/X46rQU4HS6fwb0mn07lZUD9wQ3ld1rNQ5p78eI7e4QdRPqyD3jqRsRgWz/zjMZOnt51XjEg4nbT4XIYJBASQt/O/osy0+T4nq/WXYKRWYYINL4+SyJTantsBRFY1cnZ+++sP2D9ka0xLQcJlZzD+f/u5O+kwxqSba1FtiKh642w7siWsG2FLmecuH2WIpZrhm5rW1WGXxeayKcoZaFpm9ZqcVdlW+M9Np2u3xcS6N+rd7kWVh3aEBO/QZJPuXBz/0bSRmgNvWCfq5grGIBjFkgksnPwun4V9k8SjbWUbQjyusR6RrIey2V1IFlcAfa0nfPhnA6XePZ2i+tO6n4LrD68MeJzAF9vTP7S2k8TAW1St1spGzTSzTrkHivJxefHfUQ+jST6a6h9PFHaYGWHK6QG2mNr0b/rcnR6LwVENdQeWxOu6/cI/L6wveGLk/5jhMgnnK/HkXwa2lTegx1fT8zjNmqPjVSTEIeJfEKCwe88S9GBbC1ov6JPscUmmgTE15AN41SAHRdFHztOdQtONPk6NRRJU03KN/xzPs2dK/rcDy3mtZEZamq+xMJ2kH8CKOnghPHbZsBTo9+Wa6OVOuxsG6f8yCSvLHi/a8O0LtAvkfdeS+5HGE+Ie71lYEMRS/SiEj6dyVMayKeTORlwQ78nVIOeSMVmCZ49WkPNG9qHEMJ/IAg/GTMy35nyLdkxnREViZI8owuduM+Upb1N11FCY2mxfuoPbkAkfKRsK5NPTD4FtfF9P7+lNJKReH5RhOHQiI3ntoGNrcknMbmMoDKC8EVe6L/rf/N6j940aSOKhxsHPA5Dxe2FhjQAAIDsSURBVMbtSS13BmXgNCmQgplP+LkpCZZzOqnbLbDu8JbIkk+K9KHMJ3RC/FyH+Vmc3+ky+GDq9+LnFfRcKimCh35XOIGfTP9RaT3ZC7rdKsV509Ed8PqkL+E/HS41CIkKJmdYXwPOh0Abv75eoztd4f+mspdkZk0cXN33Qei8coCRBaZfM3YthKqdr5LfS85EbRqHGl2uo/JMnU0TiHy6bXAjNb425qWY63VE4INBh7Zb4WaI6EAcHSoMBg2CwmcnP5mV2GXloIjYTfO14wuzBtsu6UlZY/o0EOdMBVOQQ885JTjiyXu8EymA8jh7MrCq1/MO4ej1NMa4JGZBycwTN7yPmU9tqodk0zSBgc9i6MZxxr2GTk7LscOyAQ9BEiLEmBvkU5ROtJ0q9Rz3lVuFc6+DBu/n43v+S626OPhtYbuIEsDWmU9NyEZUNOxosP5OvLBTVwt/Z09Y5Komn3Lzc6FR+utGAwYrot/fNZ3Zvh5M2D7DyHwqjvWEr+k758s9xY/tK+yf4Fi8OP4TKgeOiA1WGY04Nm8i+WTlpyXXhNrdkXzaXqSle8jPQe2xmG365qT/yufRuoqxNxmEk7KhVsSTed1UMh3weNlhRYyinb+8z33QY/VQKChwRGxvwz0WT/zvHtJUkhk252W9HrdTaXak1rj2oSjzCbOLA+yxuhNwcZJPukzJIJ+Sa1n7n+H42qmF5oXJn9Q+mj64JEKjdXXyEXC+mLPmopEtK0vs5Negb/3yhM8o40Yf/vjyK+zYRLMfoz/jNL2u6F7jDFLrtkGNYcC6dLI3kVob0dyzsByYDkwUWR2peMzzd5MtSU3yti2pSWqeVCUi6hwxVs+OfZ906QrPlXD3jfbL+qqKjgQosTG1sN+3Dm4gM5/Kie4Tk08lKGCR5NPfkhUu4eSTNsy4aOoHIJ8wjfLRkS/aD9xjde1qE8Lg8N/tLoRvZ/1FQXUopxZG2Z1N8ilRk08RDIy049Rz1fCA5FNhJ0qeXsVJTSTMBlInekge4cmIHUPo0LoT4lEM3zhekhLoRCbH0NjTRladHKDG6W9QjTm+RmyeQGnh5qyuCmTs46Hl4s6WIn94X1h2d+ugBrYdY3quwvl6Y9LXRiCIpYhaHywcYz1h+0yl25EQePMXY9hlZfhldzivUJhTp7EvO7COSsHoeaLjEMMx1s8Vv/vZsR/ArhP7wiqbjSbQAX1/yv+FRD55daAUDvznM36mmNPpDH0MSXPG4ZRjV6i5QCjk0y/RJp9cHsLhdK3FEcw1iueOp+9YWqCzBGJDPtUIw4YhaVyLAhj5bMPIchPXhDqEGKCHtfcq7ZNJO2bGhMjzCU0+7bJPPumMhn+lXkBlQDIboiDseRAK+bQFDyHC6KaqSQY914ZtHAeX9r5XZhG0jY9dUKUytzErqNnod4w9Fp9JQRjPFbveoq9x19CnbNtLIn/EXoANRnQXXiPrNMw9FrVqTk/1f8Dj2WMToMOKvsUem3jIp8SSFWAr0rKCuC7U+MzMz6aDTDw4iqRWlz4AxnnQb90IafPwQMyOPx5R/7Mm6Za+MfEr2CmCam0vHSVQA0qTTzf1bxCRwD8S5Ava07gu18EfCzpARm5W+NneyofosLw0kE814OZBjwt/5VSpF7Jn8onJJyafLMgnWc6VJB24NnHw/tT/g7yC/KBPnUsr+STfYzqpEJsnnha1mNtWirS7gZ5HoGvUWjLoUPy+sIM8bRJOIWbn6I5ysQJu/OQY4gmtcM4/nPoDZRJogsQ4lRP//vKET+kerVJ8QyGfZDp3HSoRQQFwwwkJkyQpDvKJiBRkPsTXY41+7e63kNYJXkPFGI+vXq96jO8a0tRYRyXNnkeGfJIZX/UHNpLEeBgnYmiLscRWanKFudHHgHxy0b264d0p34V4vQm0RlDIUxIPpYB8UjYY96FwxloTJNgAQ9rgMJzuUko+Gdkp6NQPbACHMo/JfcpZEKafVjzkE5pg2mMXtCf9QvRZimOPpb0H7W+rKiTUjCL2sgQwjPUTIvkkm4jUpQYcxiFEmPOTyafIHxjR8xI+KWbZZ+d7DngjYUscyv9EP/XHuW1IKgL9cBw/8u2Lw/9sdT7c0P8xmLVzUYmNW0sS+SQzoWrLSoa2sjTv2bEfwp6TB8J6fkw+MfnE5BOTTyWOfDK0ELT+EGUB1YK/FnUOuu64tJJPhhOF193qPLi27yPylNhtEhZ1Bj4t1qUYX878jUQ40WHDlHV0AiqRoxq7MT2z/QWGoLgkmarSc8C/0722kQKSr0z4TIpE2iiFCCnzScwnvA78rtsHNYEjSpAyXIerOMgnPRf+WdSVOgPiPeH3a+2sWDoohbsVojjtLQMaUivkkrY/RIx8Euvp3I6XwXpVphvO3jJq82RV+hymExYD8kmXFl1EjQMKkeRBEHeoOeeMcveYiJJPYryxzFA6oWGMt/jd7+b85dFaLGfkk1eZjJg/v8xLiYgNLg7ySbaFL4CvZ/1Oeztm9+KYVCJ9vNgG2FrHjwL71tWhSqcroduqQWHp8IVCPklyUeo23j74STiM5KJbHoI5w7Q75YF8qhChMis740T+WIrM6vxtfqpcC67IdM7UHR4/mvqDbLgi7gtJIOysG3titrZnbQi7m9DtJqoEkBOkZBEKJY180jpc5ud339Dm1E0y1PXF5BOTT0w+BREg/ICaT60qF6lJDgbBivwWNQL2v4c0nwZFhnwqfN3+vjfQdYd1oic2RxTHnrZjflCdfUpt2R0Z+epEFL056WujtbJOYw80V3X7ayzl+e+sP9XGn2TbudFaFGadiUpmciHVU59vbEghZD8Y5ZUosN7xchJNpew2m/YkFPLJM9YyFfu3BZHRnokV+eRQZR44vkii/LWwE3UuwXlV0WawowO/wjoihcdav0cSwLUtxefN80eXXjw0/AU4lHXUs2ZLQAle5Mgnca8CvdcMD2sPxHn8FRLEkTgEiBH51GlFv/CCJLFG4rpcD6uwPCiKAvWRJJ/wfqt3vhaW7l8d1nijjbt36DMRIcNKI/nkgTwgixfzALvcht9JMDbkk3ld4Vh+MfMX6iKlD/1C0tIzdFfMzSCSbOsvFj18lIdNZ7e/BFKW9zTsQbAleKGQT157rBjf33GPdQFnPtk8dKTMZTXedvxsf363vbnnCbD/0+ESmLBtVljr0GHyPzG++HzGr0Fk+3v7J3oNaN9DV0Toe5PvkVk5djUs9fPF+XF+xytg8IbRxdYpNBLkU2HNpmBis1AJbpndXhXuGdoM9qqmUMGW4IVCPhn3kpoYVgweLEjzScQYSD65mXxi8ql4Mp9ahpH5lGBsmHZEJr028ORQtAN0t7uGkSGfzIKFyTbuU73PY/gSwzJ4p6uTtIfTXoDjaARc7jJMPsl/v3PwU5C2cYKXSKJVNpAmJ3C8/17UGU7H1ud44qROuOyfXNZWxJASbWyluhK2VJ0JsXMKCUbG+SQng7EjKJQ6dcc8Q4Q8mE06ZPJJZZXVEMHkqoMefYzSQj5Rp5BlvWTbafF9mM1VMTXRvnOnCUOq55fCkjS2Lf8jxxfF6KkDonyulYIQatbEpe789/G0FpBfUBBRLYkSQT7R84sjDbZQS7HQmcnKy4a7hSOH5TphO4lRJp9097hHsFGFsPOhlk9UUCK4P89Pjqr/ENHMJ1q7idBpZf+Qr1nrPWFWStiabKWefPIEvk+NfocyY8Jx7mNNPtEeu7ALkSEVUqSPEqqYvdEhFu0v7bH/kX9XgsmG72jz80lTCzN8xfvPaX+J0Rk3aM3McMgntb9gV9AVB9aFXwJYDsgnKZauO/YV6n5pdCgzdxaN8+54l+LxL4Oei+Lz0Oekw6IQ16EmcZxON7SYl0zEkT60DOqgPTXRIKcN/8TwP/XaUP5nsiJbg7hXzMDC/bZW15th9JapERHRLjbyySCmE/zGEhUimIUp93xZvfD06PchOy/XiJOjTT55yXTEMvNp4OMsOM7kU/GRT9/O+QNO+/NsYQirh4AaVIpCAYZd8ilZitrKVunVZUtSW9+l3tfyPLi+32MRy3yiDbF19SCuQWwO/1SRRAVuGn+LZ9fybLl5mIgL6w25juHY4Z8Hbxhju7tPqSSfhCOBp1DLDqw1kU4OmbZucU36u9I2jYd/i8AEvwsDFPvkU4Iq9atMmSt40n/noKeg2Zi34bVJn8PbU7+GNyZ/AU+PeZccFcxeQE0uGs9QRCRVZxzdSSOYzJiwySeEuMfnxn1E5Eg4gU+syCdti9BhOo/0ReLIGTfKF22dRldX5GEN0t3C0twnR70Jr078DN6aIsZ3ypfw/PgP4dG0l+HCnndKxxnf36aabSfBnCGHTQPSNk0ovgA5SuSTdoau7vcQHMs+EVIGD77WHN4k9tIb6bMqhuskRpt8Eq8F+1bAudgiW41zOM8OD0eOZp2IWvZTJMknSaYmwGsTv5TrMARHVAajY43OTOWdfDJ3utJi7iWdfNLjOHrLFNJ4wjWARM/pqTZtcIoiDmiPjYdqwgbfObgpPD32Hdpj35ryFbw++XN4Zuy7cPfgZhDf9Qapfdmqiu09VpeXnymAgWdi15tg1q5FQc+TsMknVVKPOjGYiR2WNl45IJ+wsQxmu/8rpR5lNGPWm0ZFlQFX0fhzbeqcK4kqJGoSaT5Jv/s/Rjc522tRfA5+T+ewJAGkPei7djjdB46HlHmobd//bKP8EzFvUAfxzkFNxVp4j/xO9D9xbTQV/ugdg5+UOonof9LaqG6b4NPrFZ8PNuFZd3hziYljgy27q6ibfhSOwShWq0pxIJHaOv4inCP/WytN4gXnu3vWWSK0XNwl6GcXMvmkOjXaj0MjgJbnw3X9HhY+3smoZmkz+cTkk8+FgoHpkv2roNuqwdBrzbCggaUZfdakQYORr9rbEMTzrd3jFmiztDv9XtDfuXoYdF81BMZumU6p1oU3/aA1n8QEvLb/Q9BDfGYvcS92vhv1Brqs6k9p3y2XdqQW4N/N/RNemfA5ZbvoEz+rcp6KpvIgDCAapr8OuQV5toiK0ko+ndfxMthyfKfXdfirxddaGU51v1uP7YKLkDQQm7jWzPJXNmlu+6wFv88XgSV2LBu4fhRsFdegBc69XioDAg0UBlPYNrt6l2sMUlGnxtrKmBHP5Pr+j8G+jEMmAXDrwDlc8knPLdTBGmw6GQ4lBTva5JMeY7zn7cLmXt77PqNNu9HCvlCgrMsnPbppcbRp40k0tjseuG4UbBbBF55cgQuKvApEsIBiwJO3z4aPp7eAuj1u82qPbCaa/KaDU/lvDRL5pM27BOwVwZJP3q2ci/73yp2uhDl7loR0b/jqty7NE0wUWiu6hNF2hlEMyKcvZ/4qnT8dXIZCPin7gB3P0jdPinKmln3yyXjePso4yJaJtXtd/0fhYOYRg7SwS5hTqaz4nc+m/0z7UZGxTgkye7RMkE+1DJt5bb9HDCHbUPSfokk+OUz7Ar42H90hO8eSzl5t0njyRSiadZiMrBaxdqp2uppsMB6kbT62E3L97LH433ee3EvNMV6f+CXEdb3O6Bam15C/rGNZYlTbKIG+eUAD2J9x2GveWu6xYZJPRrmUsG2DIrDHlmnyKRkPCutB99WDYe6epTBr12IiDAtjpsCMnQth+s4FMHXHfLE/z4EJW2fB6M3TYNiGCdBhZV/4ROzXqE+He4rsNJxoSXjLJgA14Z6hT8Mp1dHMDtnkcKm5pPzctYc2Q62uNxF55DX3fZVQmcubqANfNSJjXxD+5FDhV6KvkxvA/0TdoYHr0+H5cR9BlU5XSRJK+Sf+1oZxOKbtrbhO7DSbmZtNcZHRgKaYDsqC1nwSa/vxkS9Bn7Vp0NMUh+Gfu64aKOKvHvDX4g7w84I2JB2DSRRfzfoVPpz2PTQc+RrU63kHdckkMlztS1alemb/Dw8wZ+9e7LW2I04+iTE9v9Pl8PfiztB37QiKp0OJw0NBz9VD6aABY04XZz4x+VRcAxLuq8W8NjbJHhGwDXgMsoWBDffl28AFST61qQaNR78GkXodzDgC3YRhvKbvQ2R8bNclJ+NJ4TWSILKxOZbazKeOl8DGo1st1xYSTtguVreMxTFFco+IiVRrbSc6UVNdBU9PuQCeG/sBLNi7vCgZ4dZwe/5c6N+X7V9DWQEoKInPUnZdS7IkoCglWDgd6DBR9pFTZno5okw+GeWcYv6hY4716zrLLNga9miSTzpIQCCRjBpg5FAGICTwmVKHFxrjOnQ6WLnjFfDxtB8NnR3L8S30nq3HdsNH036gMg7KuEqRGYlWWXV0neL7O5vKlYozAyo48inBQ+al+HZkcTyTl/YImkzUhMQHwgkkR50+P0AJox37GCXyyaFKojBL6ULhrEZCP0kGO3HwwriPZRl1CSCfCuuhFSGfxH87t8PlkmzEUg2H/SBFBxWow+iLfPJ2+hNs7YVloezOKMsRdvObWX/S+nQ6XbaCmFiRTwViX0Xg3mTssWLuGiUoAea4bgKBeyxmgbwqfnfxvlXB77HihSXiGDT+p/2lNJ8xU0bvY7732ASPDRbf/+WM34xmHuQ3RJl8MjIGxbzAAybSiCHx8YKQ9tiyTT7FE/m05siGiPjYGblZRG7iwQ/O1TNUeWhA8klcI+pvLt6/ypZ/7VTzSHcsxQD96THvGcSTlZ2VBy7yYAwPIl6d8IXU1AvB/1y4byW8MP5jOkyUGeF1yPeRjTx8r4vTNCkn1sYfC9sbtiAYu17s5FOryvC/eX+FGBwC7Dt1CIZvnEAEHtlwETtomxIoY83Yw8VYPzHiVcjMyyZ7gmvbboWGffIpDmp2udZoEFQcr/JScsfkU1kcUPG/b2b/aZt8urb/w7Afs0GikOoXPPlUHR5Pf4kMS6jlSZ7TTKexeWw8sh3uHdo8uCyEtrWg++ohtuZdmSef1CmNw6nL7SZQmdPp7eqq1ss2UmfFs4/rcgNl9WH5mQxcPZ9tNZ6GBobSTeqzdjjUwjIi5YBYaWHof8POYTN2LfQEzq4oZz6lmjJaxJz6vzn/GLoUJYp8Mp24Y7ndOe0vNuly+XP4a3uch9bVhQP6OGUwuZ1gusfAwb4eV/OJPz5zPHmidHdxn3Y662GAhOsP0+TRIdbtnEsD+WQuISxMSJgFKZ8b96Fcgy4Iwg66ScTy9sGSGPFFbun/ZltzK0rkkx5/zF6wp0EY2M55Tp9rk+7axqPbaU/SJHqxZT4ZGiX+s0nQVrRe2i2ok15tI5YfWAs1u16nDlyKZit6dYwsL2V3pkOA6p2vgbkqi7CkZT6ZbfC/hQ0mUqldHUtiDfdiDOgSu94M/deNpEDdvM8E3GPVYYi+Pm2DUQuyHmaiquxmsg8BDpt0ZvN5Ha6A+XuW2xZZjgT5ZJCLtMe2ouuXZB6TT77Ip8UHVoRXfqqzkJSPveHIVrhR7P/GPAgwTjpLurvwBe0eFJn9k77r0mRXY5QCSK0bsBxTZ57jwSNqL2HmDpZmav/TKvvI8D9NayO/wEG+FdoRXHPWWcOezO0k4fuvOrgh5MzL4iOfqsCXs3+2FSuY54g+/NIvp8MFE4WPeO+QZ1QDm9oBDxbNXY5PF+8dunGsyph3RIV8qtHlGtJLLC+lb0w+MfnE5FOEySfSL3LKky98bRKBxwXoSCXH2+rEhpsKZmBw5pP8bNldxCUC2Qy4c0hTIn1w47c6tdCB82W97jX0INzqNN9hI/XYPJ76p3Z4MHtKl4ZZkRM6uwM3oaaj36F0agzMo535pAM+SY7VIg2lRftWGs5PSSGf9PiezM2gDiM4Zujg2TqVEhsHnkrpbokuEup3GCd79spNHF5dbPA1ecccRUDFByQXzZoPqEE2ftuMYt8vbJNPGAwLh+eSnvdAheREv6UD+Iyv7HM/7Dm139a9mUsosZQbxaf9EUxo73AtX9vnETinwyXWItVRK7tz0n6B2mCBnptXcwkve57oc+3pOfr7wg4yIC5O8knpz9G81hkbhTM4VOn3k6Peks/WaT+LD19YUqPLK32VceLzOKfDxXBVnwdtBqulP/NJPgtFuIm59WjaS9RFzhWknxFt8gltX1ZeDpHomCmBGb5W/oreY6/s8wDM3bPMOEGnPdPlOYyz3mOdRkCubTAGyrcObGTssYGuxVN6HU97bJ4j3xaxECny6QzVwQ3LDRfsXRHSfGXyya6/6ckcd7ikjz1+6wylAWqDJBTjjGVZ8hqs9xAt64GlyDcNeILmu3W2e6Lhy1/T5yHKWtJro8Dkm9ghvuRacnn5nzN3LYQLut9Ge4uVn2Rkb4vrfmvyf+kz3W5p28oS+VSUoHQY80T7I/jCOAJlFqgpSLJ3Bz1fY3iG6kaOvinqC9vZE5l8YvKJyScmn2JGPvkOBOVE/3V+Cp2M2Tr1FRtW01HvkpGzupayTj4VzkqoYBjyBFup8HXEBj1n99KIppVq53jO7iWGkPJpdpx08T48UZ60fbbRfSTa5JPXpirmVeP0N6jUNdg5Hu3MJ3xhCn2FYMQZxabx0PDnqMQ1kjZajy/Ww5+ZWs8iAyvJQ4S2qQmfzfjZmGfBiMsXD/kUB/V63g4vjf3cS+PAp1aHCEQn75it7IY1gaKJ9y4rBwS0v/j8kHR6feJXULXzVdbBfZTIJ1xrmLUT1/X6gNegyxPxMOH+Yc8ZJ8sBbbpYu7cMbCC7yWBWXHGRT+Lf7x7aFO4b+iytUb/zWhEXsisU2M4MQLw75VvSjdJaKL6yU/CzXxz/sfVYl5Vud17zRwQ0IuBBks7ILFNlPVb2Irrkk0MRCWNVlzEbot8pcjyR0Jwb8T3WZejrkL6jHR9OzZmzxR47dedcW/cdCfLJO8u6GjRIf418z2CfBZNPofme+JyRzCXStE0N6zESa+etyV/ZE+J3ekgflNEwOl3bmRdt4+FiMXeX7l+j1kZk/RP0IzGr1s71VFCdnVG/cQmW/bmhzGU+BTNnkZBCiQaUS9Clw5X8VFJo3x39PPLd7cQsTD4x+cTkE5NPxUk+6Yk+f+9y+Hf7i+y1ZRWLAcUUs/NzLFvClhfyCZ1zPDE+rU1V287gWeJ591s3Imr1zPhCsXx0dm0HJWKevT7pK1stmSPS7a7wCW27C0hgMFibFk3ySeuMPJL2guo4V8uW/cBsnI1Ht0XFPlPpRIGTRHOpg6c/vRHdLho3sJbnwtV9H4RDmUdLDfl0Ua87oM2SHtR90te4mjMIf1vQzlbKvjnz6bWJX/gNlLVTl9T9Zmi7tAdU7nxF8ZFPeECwIMXSkddNId6Z8i2M3jKNiDPLckFxT2j7UVQ50iRKUOSTmA9PjHwZvpr5u9TzSant93pRR2TKjrmGo25FXKB9PZx1DG5WmQGapPNFGD8w7Fn439y/bWVqlTXySdvPS3vfC9uP7zFKtHSmUHGRT/jdGMA3GPlawADeG/EUkI3cNCmiwbXnmuS6HLVlinr2NoMEcf1vij0WS5ysfdbIkE/ee2ASCQaHsscy+RT6dbw79RspVm+DfHpj0pdG3BFw3Tkl8MDuLsq6tz9HUDty+MbxURsjfHVc0U/NF5uEWKtq8MXMXw1dtPJIPul45WROJtw79BmyF5gZVtGq9B/tyuSvbB0eMfnE5BOTT0w+FT/5JO5v16l9cEGP22WqZ0qSZUbH5X3ugVN5GZbPpjyQT1gqt3DvCuWA2txkxXi+PfmbqInoOUwd+l6d+LlySmxcW1vcZK4TQcFOuq9Ykk+nq/RhLBekwCcIuxZN8klmkS1WJJ49IeIzxBoaphy7ggiXMpmvC8sUKSMH1xeRTDVkR7xW58vuKeLP2DIa24XfPLABfDS1BaXn66C8RJNPbWXm05Rtc+GS3ncZjRF8kk/isx5Le1k9a7cl+eQmvacMuKLP/YHtr7iGe4Y0gzFbp8K5HS8tFvIJ19mx7BNGSYVlOYWYe1hemZWXDbcMbOg/Y8xrzibBaxO+CCkjIqLkU/rLkLZxotIrSQjoaP8wt5WtfUJnzSzYt1zaaPG5/row4fPFboKtlna2QY6WPfLJQ+bG0xpFgsRhKq0pLvIJ3zNv71LKjAhmj/1IyQNEY581St3F5X06vYUixeztD0hobyKdNYgp+YSkLeJyJBdPBL/HMvkU2jzB1/dzW9obQ7GHfDzjB9t7iF7/QZE8Yq5+Nv0nSx8vdP9TShXgftxs9DvSJ7Fjf8T1X9zzbtUVsngEpoudfHLKUkp8YVfFKh2vNLqSBtzHxfy9qNedcl27reVCmHxi8onJJyafip18wpbuN/R7gpxOy65OYjFc0+9BIh6YfJL3+NP8trayEnQpQHyXG6TzCRAVEsAsQrn60EYSgKTAItVKNDmRHBM7jmOkySfDeW1dHT6e/qOcWzY1XaJKPonr+FplY1iVeWjNhmfGvm8QgFEZX3Uaio5KszHvwml/n00p2pjpcmnve+CB4c3hPRE8Ji/rQc9l09EdKlOxFHW7E8+7To9bYe2hLdAw/bUAGV7SdtTqdhPsOXVABrM2xPJR++Qs0uFI8L8WxDV8MeMXar1tK7iPIPlkXsNjtk4zuicGdEDFM7qq7wMUsFLAM6cVrQerbFacu9hGfuXB9RH1J4Ilnx5Oex62HtsFtbvfEtieis96JO0lQ5/OTvBHjjat4QSfhJy2z1jalby8m3WWYxkkn8xZQ2frEmy1RxVn5hO+5xfK/Isv0pHSV9mptB31YfOxnVE9AEB/DK8NM1xrC1tlbjMf2LYlQLdVg6z32AiTTx6dt5pEPjidLtudDZl8Cm2f1lm2qONkawyFDW+rurfaJZ8oW9Tis0nTLkWOPdpXrUMZDf9E65DqA7LzOl5Gc8JK0kPb4MHrxxTb3Clu8sl8QIZr88Xxn5C9sCSfFEE1eMNoW1q1TD4x+cTkE5NPxV52t1cEbRf1vMtyouvT4buHNINcEVSU97I7HAvMMHgYS7J8ZGYU3Vi14/ezCpKjl4FiLi/CLCtdbmI5vm1qEKEhiQJ3TMknPQ8wJXz2rsUycHAWFBv5hK9jWSeozBR/z6psELMGMQicsmOe4TxGy57psZ20fRZ8MfMX6Ls2jTpV7RJOJQblvvvVFv9eEQz5VLvHLbDrxD74aX4bi/cnUFCKpWZWtkM7xcnLuqsxDdAVTvz7IOHMLdRZMzEknxymzqSvTfzSsn22PtHGPU6PNRJsqONmR4AWNf/+WtSpWMmnh9Keg8zcbHh8xKuByR/Sy6sPm4/utNllyC2d+NaBPzO+6/Ww4fBWaLusazknn2rRs7p76NOQmZejAqHiIZ/w35E4f3SE9JUCdpXDBhbU3TOOAnL0+aLZOcvh9HQ2+3TGT0aL+UDXqH2oZ8d+SM814B4bhbI7XU6MDT6m71xgm4Bg8ik035OIGIcLmo1+11bZPjYzmapKiu3EEdjBtv6gRpZrX469FBnXnYWtOiqH65/I/d4Fz4/72CaBIv1PqgqIUsZiaSCfzPM3ffMkahpT0UZTA7Qr+uA20LNj8onJJyafmHwqEeQTivyh7ofddPZnx3woBcdd5Zt8ItHRw5vJkbYnrJgA53e6gjIptNMXdfIJg5Od8+Hf7S6ESilJ1kGoGIcLe94Oe08dDHj/QZNPJIYZZ+0Y0xyrBg8Of044Vtm2tDqiST7N2LUAzhWOekWLE23ZMTCerjszL5vWqSOKgU+Bw+HVfcmbZHKbCIySZYeDIp/UCe3E7bNU9k5CQLv01azfjTbqAYNG8ewwO01meib4JbTO63Q5bDu2C2bvWURd0GJNPuEa2yYcPuwAVyGQCLdaX2cLGz579yJjbuMcQQ0jfJaBHVfZ9e66fo/S3I3Unhcs+YQZe7gvWpONtSgTbMiGMbYOCI7lnBA27c7Ajpz4Nwzi8PtbLe1Udsmn5LggRIkTjCwM6/0mSuSTeK07splasVP2RGqSxR6SAFU7XUUdX3XWU7Syix2qc6nM8FgFZwsbYXQS83eNqZIIwfvHEuiAe2yw5BONrcUBYqomIarBfcOa227wweRT6L4nyhjU7HJ9wLHR5AF2ZqSyM5v+CfrumNludfhJpcZiD6nW+WqZ4eqOdEdW//5n+uYp1BSkop2GRmJPvr7/o6TRVxzzp6SRTwfEXLis9z3KV7FKDIgjnahTuVkB93Amn5h8YvKJyadiIZ+chTaHlos608m6VWcknRnztQ7ybCyisk4+Dds0znhulun24tndO/RpOq3SHeWivvkLB/Z49knqaGWdnZVEzwcD7ck75niCaB8ZPHbJJ/196JjjCY7hCPm4DrPzilliqct6GWNgdK3ydS1RJJ/+XtSJ5kRFO8SdwN+LO3mRD9HIftIZc8bJpSpPdLpcxnhF88Q/luQTkj8YpKFuVWDyADMym0J2XuBGCDhv95w8AJf3uTewQyc+7/ZBTSh4nblrgRI9jw35JE/Mpd3C4F8TTz61ilJVOa24XrQtp3IyjfVCDuaKvpTVZDV36XPE92CJn5G15wx3nwuOfLp/+DOQW5CnyMY6gUkS8W+fz/iF9vWA2SPiNWv3IvgXtvO2sM0fTvtervklHcos+XQulsAoIt0yC0EJ7uMBixZ313YmluTTyM2T/HZ7KhrAx8P9w5pDlsrYckQpu0PaXqccA2FvcJ7fihkoKJYfqAMpEVOJYi+8UNiVRREhn/Q4ntfxcsqcwT3OanypfDE5Edov72MQ9sbe4WePLevk07/Fel4SKvnk9P39mHVJ+51V2T7OC+GD4wEK+vh2sn7Ir10zhMbS1niLPeKJEa/KzGhXlMknU8khEijX9HvIhjRFEs3dap2uMcjjWNvVkkQ+6cxIyhyzaLSgxx87XG86tt3jN0eQfNqiyCdnDMahpPqvTD4x+cTkU5gLG79fltwdgqv7PiSFklFXxDIzJgGGiQ2dySd5f38s7KC6M1mRT7Lz2H9n/RHT0wO9gVHrVtttbxNILyhQEB0U+SQcitsGNYY3J/3XaKNewYa22IU974BNR3Z4ZYnFinwCClwc8Pz4Dy2Fno1MGeH8z9y1kG1yBMknEr8XY/FI2osWpVgJRFBh+/OAAZ14Td4x27pBgLi+D6d+r7Lf5pOeViwznzDjD0lqJJT8rS+dZSF1XOLhz0UdPBo9yvFff2QL6WHZcmLaVIXnxn1IAZMuGYk1+YTk4Y6Te6gBhr+90Sj/HtoMTuYG1h4kMmlxp8D7bLKcP33WptH7/yqr5JN4Bm8JG3xD/8dtZRFJDTv5O/mq650/8fFokk+/LUg1svcC+iep8vRfl57GzqbJe0cyFJ+XnaYA6Iu0X947IuSTzLqNgweGPg9vTfyG9P/Ql6uUUttyX76o551e+pPoY/rc78sB+YQHDEsOrFL2W2ZN2oHH1ksiUr9y8/Phx7lt4F+pF1j61jgW8V1vhJUH7OnuudX9/d/sf2z5J7qRwO+qK2ws/U/8+Sp2lrWIdSqYSPHea4Z5utfGsDNvSSKf9BxuMb81kU/WsZnUfdJlm/58kFDIp5pdroVdJ/YaJf0xebmgXBJQTD4x+VQmyScq01HG42j2SXh6zHvSsUtNsk6JFYaqbo/6lDlgN1W7rJJPmtR5ccJHND52Mp9kqcjomK9ZeUI2lLKJrEkUGfh/Ov0n0GK+4ZBP0jGuJQLFpiIQ3gpX932QnKBAJUQV9LNsXZ0IKzNp6u/+Ik4+UZexk1LvSTyPSpbdRuLgkt530ykfpyZHjnzafFSSjz/M/YfmQ6BMDQy2eq0dakk+/b6wvUUWoJxD/daONAX3Mcx8UsQRZh8GIhUMHTkxp+O6XA/LD6zzOOwOp+yc43DAyxM+s122E9f1epnp4oaYk09Ydof6PvkFBfDEyFf9XrMmyKt3vhZWHtzgd7zRPuP9Nxn1ZuAATTxfzAhC4egynfkk7qnVks4wbMN41VHQKhtO+gRYMjNy06SA+kDRIJ9ojxV+xksTPqa5YOcAAEvLR2yaGPs9VtxH/3XpStcmMKmnM7TwQCiQPosd8gk/T+578fDI8Jdg85GdcHW/B4lwqZha2xa5+M7k74wx0Jm05ZF8Qhuw9sjmsOJlzIbDsjmcgw8Pf4GyTvH7Mes74H4j7BMRQy57zww5LuyKRratTQ2/2eRm4Doet216sfifKct62spclMRsPPxvTktjbZR38mnQ+jFQIVlmJltlP1ZIToLOKwd4/IAIkU81ulwLqw9upLJ8zK4+GW2IMUC9weLqyszkE5NPTD4px7zBqFcixji7nG7SHXp8xMu0cVELXj9lHYWv44Op/2dLgLSsk084Fpn52SJgetY4lQhMTiSQdsvKAxuKZfOfvXsxnN/xioD372ldXwMeG/kSlcDoZ1jYAbBHPiXCGVjuIgzobYMbUbCEwth2SthIYFE8M3Taxm2dbjoFiy75pO8T72+TCEap3MuiXFFnFTQY8ToFzsUhlFlWyaeN6lR+/LYZimiJD6gX8e6U7/wK+WIgm1uQLx12yvyoHTDNfNWh9Ubm039inPmEwfxH074PuD8YAaR4Vk1GvQUFBaYSTCoLKlAB2Fi5DlMSbGUcIjkn9z1nmPtc8OQTNnCQHUSTA+4bukSj15rhftcyvnae2EsZlAHXsPhuJJmpI2QZJ5/+WtzB0yXTopSrAtlvaVNvGvAEHM85pbTsHDEhn8hPEuv14eEvqQOA2oE7torrxL17w5GtMT8AwNf8vUuVnQjsY+g123Dka0Qg+DvIC5Z8undIc/Jze64ZRoclFU3z3Ve5Lpbo4e+e0/5iGL91RsB5XPbJJ+FriPX86fRfoNWSbiRF8bdNtFzcRby/C3w7+29hh9+AK/vcTyQA7gc41mh78Vn7tj/iulpVhgYjX6VMV7fLZodfdTiGfpWdrEDc07BJw4Yj22K/NlRjlLPbB14bRlYgdQx+19Ol0lm+yScsz0XiMJB9N3zq1tXgq9m/BlzLQZNPKbg26sHNAxrAnYOfgtsHIZ6MGu4QuE3sx9/N+Vvax3LmTzP5xORTySGfhNFBxxzFZ3ee3CsmZiDsga3HdlIqNRI5eBo+b88KmLxtLtWH/yKc+qdGv03C1+QkKqfc1+ZVQZEHp5MjkwSVxe8giWGnPXJ5IJ8OZx4TBrkhXbu1kGIcXNjrdtifebhYNn/MIJEdDWsGzB7R5NMtgxrAkazjfp2hoMruxL/fNqgRkVk472VWgzqtS/Uv0Kqv5c7BT8IJ4YTLU7DYZT6h0PS/2l9gL2gXgR2SKuGMrSYsZHlLFDs0FWMqczDkE+rNbFDZKCh2WbfHbbTWDCfVx+/cOqihcMpPyHIIdZ/6meLYbD+xm0pNcB74+gwt3Hn74CYi2D5pkE/nxrDbHV7n7lP74ZJegYVGjSyKNnHQtdCcxnWiA1tsHoBCtpqsCjiXUetK3DsGNu4I2J1gy+4yFfk0estUaoJB9qHQOMn7kJ2b3pnyrUGUSZLc2y6M3ToNzsJmGslFA3B8dkTKie9+f+r/GYc7ZbbsTtzTbwtT6HdWCL+gSqcraT7oLlS+5kVFQ1MsHv5c2FFlxDmjSj6Z9QpP5mbAlb0fMHT3AnZ8FO+5oEd9Wv/Fsceijbq4593WncdS5Z54Xf+H4ETuKb/+lN2yOy1Wfe/g5nT4gftsg/RXlU5MokFQFSbuPIdN1aD+wEaS/HC7y2fZnbFGasiumJhlSz+DQKuqcNo/59E+oPcpKfCeaBAEOA645gw7LL4HA3ody9nVuqE94uQBuLbvI/S8ZYllYsD99DoR0xzOPFosa2PtoS3Cv7/ZXlMEMQZ4qIskkGEPInxN+hn7zF5zuODWAY3lGFp1mBXj/u3cP4JOAAikYVr42S0/uNay7N9Ye2LuvTbxc0ObKSKZT8a9ViGiVOL8KEJ8/t//hsdHvkQEZKSbbDH5xOQTk082ySc85UVHvEbXa6Fal6uhaper/KPzVfQe7GpxfqfLqVMXnjickXoBBSm0MeICt9OhLEXWEJPjIjbwL2f+Sk6mIbZZDsknY9Nyy1P1ut3rkwGnFs8Wc0qfrseaycfvQ9HmazEd3+b8x9M77DTm1zEOptudIp90ZsHCfStkh5YULaRcO+CJJOLPhR0CZjhEknzSYs1YakKBr53uUGJdfT+vpUesOcS5ah4zCoYjCDnv3H61s0oi+aTL7pDEeGLkKzJT0x+BItYu6m4t2rfCI5BsIvTwhVl0Wn/Dr+i9+G5sWaw7Cca67E6WyQ5TwXbtwEGsmJsJXW+AvacOFJnTUvvJ4dGjseqYp9YHntIj+ROubxFK5hM1Y1DOF2Uspfgin3TAHUd6hRikkEabw1HkObaY11Zp8tX2eVqsT4z7rh1hBAZlOfNJk0/y2SR7WqDrLmgB7HBC1xth6f41fvbFyGY+6dLTfRkH6dBLB/NW+8w9Q56h7MbiCLAPisD+FirTtuFbiX34kt53wa6T+8Imn/QBD2Y+5Yr1hi88dKwqfEAzaec/ayyByu/+wIzHAHtsuSCfqCtviLD4Dq3Pp/V50C49mf427Di+x6uxit35hjIGmtCpaEWSiPl2v7CvOQV5YR8qhDIO+0QsdXHvO+2RT2Iu39j/CTikiLJo2VaMwRbsWQETt82izCxsdIF6kCM3TYbLe91v77kKfwSztKbvXCB+fyZ9RiBM2DYDFu9bRQdDmKVceM/yTWrvhHM72uxm2qYqNEl/i+yxK9LkUywh9qqnRr/J5BOTT0w+FSf5VEmdltApOL4fHRF/QMcHJyyhpmfykpFJtM7Q8XWq1roaCUYfyDgSVJe2sko+0Wfi5n90s9oUEmxsUtXhqVGYSuwsFvIpMy8L6g9uYHP+14R6Pe4Qgf9Ov9ovwZNPjYl80r/747w2lJquTwGtxgRFk1ccXOdzTCJadmfqAtl7dZr9zVmMb+ulncOau3peRRUuIIcH9eNKOvmEZXebju4wrr3F/DZkA/1mLKnx7bSin5dYqXlM/2/OP2QHfLV9JkIqWWYJ9F/nISOmk+D4xTEhn6isSdiIh9NeoHVoSWoL5/f1SV8axGLhuaxJtzl7ltABhpX919mGL47/xLKTXOTJp2eNTqD5jnx4fOTLfjO/dBCHXcOw3XhhPSL93U+MeIWeo69S30qqjBP1LFYeWm9kPpVl8un3RamG7cMDifrCLtvRtNOk7LNjPoA8H+ROpMknhyKfsPQZ92PZATXJ8v6wpNZRDGOBPh1mad07rJk9fTUxJ+uIZ7DxyDa/BxahkE84572JV62lY00645is8CN4XW7IpyiigiK7sZT14l53ksaTzvQ0xt9p36dduH85dRHWBGPg+RYPL4/7jNZGzMkn8b8TuSfhqn732ySfasKlve6FPXigEgHtQX/7LD57FOnHQ3ndrZikIpRAvNXBKJK5MnO0LsH8GX6B+r1pr1KGoh2ykbrzntoP1TpfRTGSHdLmoWEvGp8faP4w+cTkE5NPTD5ZBgTaENrpalH0VD8RfNX9+yObPJ8h69Yv6HGbcPBXeaeLllfyyXQqi51RsD0v/o5lzb3YdF4e/xnpbcU+4HeLgCEPHkhrbtmyVY8FChivQjHfCJNPOqMHAx+sIUfjit1gAj073Yb4xXGfUpDjNgXW0SSfUpf1kdmCNmri8T66rR5kZNyE4gwdzz4J381uSfPktQlfRRwvj/scfpqbQro6xWWHQyafxCt9y2RDO8NniVCKzIZ5ZcLnBhGjW63jvEGb+8Cw5wzxaV9lKFK8+zpYfWijF/kU7cwnXTKmS6LO73i5F8nib96dnlIH0jZNUGn2zqKf6ZRkN5bioJaCVWckmQFTSzi718DWY7tMNj/65BOW3WXkZRnj/cO8VgG7/EiirCaJ2crr9M5cRHJDZwYUnjM6cMD5gmUvx7NPUbBf1svuNPmkScmRmydJMWQsSwxwgCL9giSy1YM3jPHqqhhp8kl2WpR7LJIhMsC24b+0rg7Pj/tQtZGP/R6bnZ8Lj4x43ra4f0LXmwwNSKfLVVRXMRzyyQV0WHgL7bHxluW2tHeK96Ht1NkYZj+PyadIkE+SgEjsejMdbBkvt7dfbWVLtE87Y/d8sR/WNexb4LVfU+y73ytB89j6oEBrIwfuGPykvaxAsTZQa3Ozsg/RIp+y8nLgniFPK/mROAkM9rUUibJ5gfZKIyajDP04a7SqDI8Of9nQswo01vowcn/mIbmP2YpdUb+wkXHQ64vUZvKJyScmn5h8snc9sdwgU5VIdLJ05q7r/wjM27s0pHlWVsknh/rMBfuWkRCfvXTYavD6xC8p+I55wK/mW8ORr9okn+Kp1MHTdjgyZXc5BbnGesLXcBE0nyUCn0oWXfhk4FgLzkqtB2kbJxrzIxrkk8tEPv2zuIt6XjbIJ/G5ulV7KCVtssTkEFzQ8zY4reU50amlb3k2XNf3MXnaWkwbeqjd7ij9/NguJR4dwNkWtuaiXnfC0ewTKq3drPe0h8qR/W3ospQrQTjJTSCTxF/dpsynGJBPKuBGoU0tIhswo1Lc63X9H5UZqRZNIPDVcnFnuj+rTENNyuD7zWvNGcKcDi7zSWk+KfIJyyFkV7bAdrX5mA/Uib7bi3xK2zjelPXra7zlfWLXMf275SXziUhJlWX3xsSv1Xq0agIhxYAv73MfHMk8RkEsBgeanIwk+aT37SX7VtNztrXHivX38oRPVcZerG2bmzLCsCux7c6Spg6V/oL2YMknmZXmmctITP+73YUy68aCXMR1j8LGwxWZXWAiF5l8Ch/0jFOkADk2n3ly1JuQvnkyHQzoQyv00+we7E7eOVs1BLBXyvbJtJ/CzmYN1f/EefkgHvzYWhvS/1x3dHP0hLwVWXz/0GftXVMESRXMfEK7a0WqaPLpcNZR6ffYrFq4su/9kKFK0Zl8YvKJyScmn0oF+UQbWesa5IS8NvELox69wOamWPbJJxGIueSp8dy9S+BMFKQOgnyKtRaFPpUl8in9Ndvk03kdL4PF+1f6HYtwySdygJxuOmm1Inj0KRQ6CTcOeAwOYrBtInmipflEwbpt8ikBeq0ZFrI9phOujMPkOMjnmRB5tK0Otw98slSST24d3GGHzkDZO2Lu4jyYs3uJR/dJjSdmbMjyBD9kRIrMsPtk+o9eJGksyCeZ6eGWc6DP/bKJgaU4eA34ctav0jmzODHH+8FsLgx4K9rIssV7vX1QExJvNrIgYkk+uTFz47Dwc24KrLmmtHNQVN0sho2vL2b+IoWA/X5vIgWDfdYON8asPJFPOrjB8mosAbObhY1j9ePc1l46NVHRfCJ9wJXiOdezTT69guSTG4qltD1Y8qmmWIvLFPnkjAL5JMXDXfDi+E8tMx6p/N3U2fBI1jG6JweTTxHMfEoyukrTM2xVBU5PqQtPjXobFuxdXuRQzco/mbB9RpDk08/FtDZcNC8fGv68bfLpvE6XlXvySe+hh8VapEYGNsmni3vdBSdzZSZvoJiIyScmn5h8YvKpGKCMTrLSkUIh8n/+Q2UcDw9/AUZsnkgLX6fXOxwOJp8M8kl+JmaE2c98qg6vTfiiWNqGkmPsyIdHSEfGXtpz1U5XCcd4jf9T2TDJJ+1A4XgnUUpxDW8Htkh6cxJlP+Fc+mleW685EumyO/2Z7ajsrqa9zVlsElprKHzyKUo2QTzj0ko+6Wf0f3P/MTR8/Nq1NjUoa80ggVSQ/en0nyzIVzHPRKAycP1oY37FlHxSBBk1h0ippTICk/zaKdRwmrZjrq1ST7weJIKw02mgLBejI55Yc2e3vxjGbpkeVjZfqOQTdbYUDnqDka8FXg/iOWBDjUk7ZnnZBNS8uHNw04At6tEWYAYCacm5yx/5JOed3ONTlvUySk78Z58mGiUmNTtfB/P3LvMqy4wG+bSIyCf7mU8vTfhElRbFPvMJM1geQ5/Oau7EKPPJqdbghiPbIKHLjQHXoG4sg2XNWH730/yieyyTT+GST57Og+jPyC6TtYggj+96oyzF07bPhk87Sfg8Z7SrY68hihj7j6a1KJ7MJwFcG/cMaWbb/8ROnBuObikV5JMdOZNwMp9QouKCHrfbJ59630n6c24mn5h8YvKJyadwyCd9WqI3LCkgmWQikWpZaw4VMpaytE4GaucI5/3afg9Tu+kpO+YZacDhto0n8mlFT9vkU5ImnyLY4UI7sb1IPLpWEOTTNr+C4zpQxMygsztcZNOYVocXxn0SknZKJMinrPwcuH1IY9uaT+gMrTm0KaLd7szkkzngbru0O83rM0i4MbDwLV4bCgRjxzx9bRHXfDIIy2H2N2fhQP6xuJ3fU2wmn8Ijn/Q4j90yzSBnAt3nU6PeInF/Pf+xI9rtgxtbzNVE6paHxDNlDbhiRz6hg44i28+O/UARnp5rKkrE1qZ5efvgJiTQre2tHTuIpaGS1KrlU/eqsM16FTVgVNe8WGY+6ev9ZX6y0l0LZK8S4NeFqV6/t/nodjiv0+WBA2VcD+IZ4txwu9zllnzCez8pnoHMTKgp/Y2AAsYy+6lB+ms0Xm63ml9iyN+Y/EVEyCfthCM5gySr3eziZ8a+X2x7LD4L1C2zG2BjE43VBzd5af5EmnzS5GLrJV2hUnKiMbaBmzaY9liAckQ+JaqGPQptqvpBNdXgp5pCDZrTujMvflcF1dzHW4M1MSBp8O92F9OhibZFsjGIw68tn7ZrriQL7fj/Yj99Z9K3xaY5ekr4ilf3e8Bm/CXXxtbjO6LW7Q7XSHZeDtyJOlT/nCvHFe0WQq01X00qfGWzSW3cavIAX3+GP7Q8Gx4c9rwkVVxWmk/y2aHmUy0iIuzFrlf1fYAaDLncLp+HUsGTT5IwlZ3SK0sJh3/Oix7wO/4+G54Y+TJV3DD5xOQTk0/FRD5Jwqm20Z7V6HpndD+QneyCIZ/O7XAZvDHhv9BzzRCYvXsxHMk67lMAMVzyqf2KXrbJp1pdb4a1hzdH9Jnr6+iFREJb++TT5uPb/WY+6c1/9eGN4r2X2jv9EA4KdblAYxprwUfxPI9kH4PrBzxiuw30hT3uhC2q2100yCedXu4V+LS17mhUQYmPNxn1FuSpjSnSZXeaFBu2cbx0LOycLIqN+Zs5f3DmU7Qyn1Rmxd5TB0iMNGAwKuxjvZ63G23MZRC7lrJcAv9eHNw+6EkSZCfNGGfsyu7MZXGBvgfXhxQHrgV/LuzoVUJllVmFP3ed2Edp+dS6PtWCfBLzMFEEAeuPbJEBUbCZrxEgnyZsC7yu9XViSXFOfq6h09Vv7QhTMOj/9z42lViWR/LJ3BER24VX7nQlvTeQ1pa2pUhidls52LM+XZj59FVkMp+UE77hyFaj06T1HoudpF4pltNyvI+jwofCUlW7e2zdHvVh09Ht/vfYcMkn8Zn6WZzMyZSaO+J9VuLjUvsuHp4c9TbkivWrbWhZJ59wztfpfhtc0usegXvJBwqEet3vgKRut1Jzhn93uNBjp5As/+d82g+MtULZpAG+Gw+DxXv/3e4i6L1muFFxUOCrBE+t+/n7lsnDTyWQbbWfPj363WLpcos2+UDmYbi49x2246/Le98Pe04eiBr55FYi6NgB8NKed8Flve8lXN77PrhMjD1m/VbwQ9IWnvM1hF9xdZ+H5O+qz/GHS3rcDm9N/EZ2o1MH2VZ2ZdepfVCl85W2KyxuH/QU7YX+DqWCJ58SyAZjJ0/M7MSmCg+PeC5qeHTkC/BQWnP4aUFrST6VN66CyScmn0oC+aTLIFCDCTsgndvxMjIEGAydJTYqrBnH2nHJ3lezZ6AEsGsNltct2LvC4JzMwrLhkE9mLZ4OK3sHQT7dZGTbRJp86rFqqO2yu3M7Xgpbju/wG1RoYeDtJ3aTE40G3ErEF5/BNf0epBOg4iCfth3bDZf2vseeMcPTkz4PwO4T+2muRo988ohBzxCBD5bPIDkU6FlWVB2XsDyq/7p0Y+5Gg3yaunOu+kx7m/6bk/5rnFoy+RT5zCd9Uvho2osWv59ItnH0linG/Oi5eqiNVu014JPpLYqUhsaEfELSgwTBawY8Ia+gupEiSaBLlHHO6S6S/uDUZJr48/tT/6cyIG0cVoggtNXirqE1nAiDfDLslvBxLEsOxFy5qOedsPX4LuPw5IOp/2f5nfgc+68b6a2BVA4zn4zGDeK5fTnzV5obVuSTFKWvKYL0u2HfqUPGc38jQoLjVPKPZHPGARF4XSHbyacmWe6xN/VvQEFlrLUVqSW6CJav6fOwvZbo2E6+912w++R+I8syGuQTZs9ocnHi9llwXofLhB1UmQwBMu2RWPyXmAN9144wbGiZJp/EPaGNH71lqhiTA8Lu7IHtfrDt2B7YKvyprUd30/606tAGmL9vCQmAD984HjqvGACfzfgJ7hrcFM5MrVdIdy7B7zP/F+mHJkBc1+thxcH1UvTdD1mkJQvQZ5b+Z52AndlwvmHmO2bEFIf/ufHINkjqfrPNtVEdbhrQAA5lHvO7NiIBXBfYrGOX8HNx7SLQlq0/vI0as0jdRQub07o6vD/tO/oc/RmBgHPrYOZRo1GDJfkkXpiJjQfidrM/dTe9iJXdie+N73a9sNc7DR24qMKBwvsO9WdHsdoQJp+YfCrXmU84Ae8b9jQZoa3Hd8IG8RMzhJbsXw2Tt8+Bzqv6k5g1nqRRyYZy1Aqn/no7CYlkqM5pfxH8OK81ZOZmewn0Sqc0dPJJB24dV/WxTT4ldL1RtjiPJPmkrgMJB7mQ7ZFP20/sCqxHIYbxUMYxcnbxcytZigPHQZ0etxoC7rHe/OfvXU4ndHbFKesPbkQnuf7IlEiU3WkHQI/RR9N+oPlrteHLzI8acHmfeykTRmdInGHLMbYmn1xqc15zeCNU6XiFp/WuRdo8Zm9hsB1KICrJp0OUMk3r14ooKXRvuhTXSqC6NGc+6XnSYl4bG78fDz/M/Ue2XRe/9+6U72TGaIDTPXx+uo280yRUHi3yySP6LEt2buj/qBIGtsj8E+9pNuZdIyMh2Nec3Yvh3PaX0h5g6VwLu4wCxFkhzJlwM59QRwdPcJ9IfyXgeOM9nNHuAgoc8XU8+xTcPPAJS62ocztcKjNPyjH5pPWa9IEK2iA6pDD5ED51+LStEXP+42ktQCWgRox8IsJETCEUzkWCizKfUi3IUtTw6nqd3BNiTT6J18pD66FG5+tta/BcP+BhIpfcfjIUwiWfdAaZJu7NundW6153NsQsSTwUoe5q2wMfxpR28gmziFYdXgeReuWKsZixawE0HvWGPPgU3+HxExOLEropSoxcrFO075h1FujekDS5uu9DxudWtPA/r+qL2UQHi2VtTN85n6otAq0Nw9aI+fnA8GepY1u4FRh2rs3XuN06oLHsOGtlc1pVgf/O+S3oueGweV9S3mOVLd27Ciqmaz7mfSqv9JcRHTz5FAdxwq7uOLHXOGSIFZzFaD+YfGLyicknYVAajHrF0qBhK/KvZ/0O53W4XBlOU3eNAPd6Wpt4aDr6bZrwurMdMfNhnDgYWktrh6qgz9rA1eh8LSw/uDYqmk9SULWmLSekcucrYPepfYH1KMS/ZeXlqHKxGoajHii4Pb/jFUYXrlgbMzzhr0SnnYHvn0gP8ZwaiIAPHVlNEEWLfDJ/HpYEUacvyzWhNkzhHH818zf6XTzVlTpmkSCf5DNDoccb+j9GG7QlsSO+9+Jed1LXrVBKPnTgh527qOa9jWoCYAM6EwFLcwNm4JVy8klnpI3bNl3ZtAS/mU84hx5Je5H0645nn4SbBjweuOOT+L74LjfAGiS/XW4vMiIa5JP+d22fJm6bLYMPi3mmdf9uGvg4BfqvTvoMXp34mfyp/+wL6t9fm/Q5vDj+Y9K2wrkiyz0CO7SosYXXF6zdCpd80oQIih/7s90k4Iuiu+LfcX/XItXVOl9tUXJXHW4dKG2Su9B4lyfyydde2XttGmVUV1TduXBeBtq3cV+btmO+Ip8iqPkk/g3LUx4e9qJt8ums9hfBwr0ri2WPHbVlSsCMosKHFU3S36STfdn51RUV8qnwNWKmFWYJ2ioNJJtWDb6c+btBPp1RhjOfsKvi4gMrwr5uykR1e04GcA7/MLc1nNnuQlpLWrc1IBHW/mLyaQI1fDmRcwruGNLEnv8pPlN2V1xTLGsDD8hlZlaAvY3IpyQin5qPe984mIylbcXnihqA+lDZcn20qgJfzv45esLo5BvMokZQVsQd+X5ivX447X8GweXLdw+FfKrR5RqZWexmvoHJJyafyhH5VJ1a+BYWX3OaMkcMFl9c7+D1Y6F652uVg2GlBaVSsMV33DnkKSPYCyfzyezIjtg0UZIeVo4xObGXw6L9K6JCPv22MNWi7bbHKcS1tT8z8AmRLnV5fdIXRK5ZC75j9kxt6Lyyf0zXrC7H+XbOX7ZIQOnIxsHnM341uq7EgnzS44TlUVhWZytDS3XlW7h3BZ0wRpR8EteJjnyD9FfpuVlniMRDZRGEzQ6RXNQtdZukvwWX9LyLNA8u73VfYPSWP6t0vJKyZXSXsjJJPrm8y13rYJZnANuJ4123e33YLvZI7GaGZIvXPPBhY+8a0lQ49BmKcI1F5pNHVBRLNpFwlHYk8PpEkVm6DyQpsdw6GLQ8l37vzHb1aL1YlQtXUqWsL0/43AiqYkI+FQrqzyBh3Xi/JSs4F+4b+gyd+HZZNcCTmRMgqMZMSzPRVd7JJ23nsQtU09HvkN2rZBUoq3LVh9NepN97e+rXESOf9N6F5CnOjwo2y0S7rhpYLAH2n4s6ykM/m9eJWUhm2xZpwfGi46skCFYPgYrJtezvsZ2vpj121s4lstkDk0+2gSVEOIfx5xuTvjZkBQLNEe2DvTvlG5+kpI4hcL0+M/Y9Y21YzTtcywPXp8fc/0SgrZWBdKD7VuLdYm18P7eVV/l7eSSfnEpzssOKPpZVG7LKpbYsk1/S1SSjEpnMJyafmHxi8onJpyIOhdZtKHAWGIKr6ZsmQ3Uqs0oIXAuuypjIgRfO6S0DG4qAb6dBQIW86Sqdgcnb55FelTX5hK3DL4S5exdHdE5rQ/vt3N9lsGaDfMJU88NZRy3TPvHVanE3cm7sOZw1RZD5tbEhRzOl1KnuHedLRl4W3DfsmcCZHykePRkMfnHDMzvGsSCf8CemPD856i3ZfcSOLRSBD7ZjHynmOzqPkSKf9D1+P6eVJBdTrYUn8afe+ENdM6dyMuFo9gk4nnOSTjYDAdvpYolRw5Gv2zv9LOXkk3akcvMVKRjgMypR6/C6kL55EnRbNUSK2fsgWoznJdbG5zN+UVkw3uWg0cl8cpGYLM4x7MyGJbkeXZvAgYk+Oa8QRGlm4exG3VnSKlOjkuqsV4uEx7cG1c0xPPLJabSaRp2VC3repvRCEn2emOO6RiIa9y60sf5IAPpvqox24PrRXiWWnPnk6eS67MBaSOx2M+0FSFIGIrVpzxDPH4OZj6b/X8TIJ73H/rGwvUHMBrTBqbIL32sTvyD7pjVPojU2et7ozLmGYh/SGed2yKf2K3rHlnyiTHansJ+5ao+tZpsoa5T+uvAppwbsPMjkk+85gn671mjCPa1Cso0DQHE9WFJ3IPOI/+wn8fppXlv7Aar4zM9m/Gz4n7Eic9CfuXVQQ8vrNHcG7Lt2eED/szyQT/p6vpj5iyX5rgnNSil1YMyWaQGfHZNPTD4x+cTkU9jkk7/Px1ebpT1U6nyS9emlLmUSAdRDaS/AIdz0wrh3HbjN3b0M/tP+Elvk0xnt6sC0XXMi7szj65MZP1g7xWrsceM5QVoMbkvHeOy2aeSQVbRJPqGg9D6cVy5Q4u6R31id6sRNi3ljqnW1TtdYdu/QQcT5Ha+kDoiBbEt0yCc5Z5buX6OI08AZR9pRwdPYpqPeUV2RwhccN4/vyM2TKEvESoOJrlN8d+P0Nyng1mRSsNmDobyajn6XnrF1x5tSLDjuMmUjubXTrTMOk3ynoIt//2LGr/DKhM+IpPSV5aPn1+kiwO63boRX1md0y+48BH275b3tlSYXnsshooKXzbfzOwlku/5e3FGe4tvVqwhb88lF+x0G1A0pAzHO9xgqu4b/lrK0N9QXtsYX+STfI8m2ml2vh9WHNnDmk59sBXz9Mj+VniORTwFLQSVBeUnPe+DeoU9bj3WQ5NPYrdMp862Cjc5T+Awu63Ov4bvhgVxBFERriTx2OAwCebsIFuK63mBZNqvJzzPF3Jm3Z3ngPTbC5JPZL1u0bwVpbOp1Y3XNmG3ZLP19o7sak0/B+/yYxdRs9Hu0F9mx4WcLf2b+3mUByaehG8d6MmEt10YcaeEdzTphCHlHw26ZGxaRxuCeJTLz2BbplkDd41DnqDjmT0kin9zCWcovcMjDRQsdUH1oheXma49sCng9TD4x+cTkE5NPUSGftBHFWvMXx31CBtJSL8HkoGOr2A+n/WA4/8FvPp6NZ+WB9VCl0xXWXS6EEUQnd8zWKRF15p3qWeBpKGnk2HjWdw1uBhk5WbbIp23CIF/U605bIqPoPKOjgB1RzN0FoxGUOByezA15chxnBF5WQT/ejxYZjRX5pK9bP1dMu7Zy0oh4EnMGN14iiAKUEIVKPqGNla3pa9nIEKklNulrpa6CO/zSVWvnRDq02BK7rJNPhTMzRm2ZrJzuosGeFmDHNXlF7/uhdrdbiXDxOz+ow9B1sAr1nhRxFO2yO1lu5yIh74fTnrd+HsUNsotPwYnsU5Z2MRLkU+FgGZtimEWwC+9ZOmPzun6PkgaRrzKUiql6XsTDXUOeouxBQ++JyaeiGQsiSL2x/+OWDrBZV7KiVdfXYMkn8e/YZKVez9sN7b1AvgteB9qFoRvHSf1KkyxBRANsZYuQ3JINTQYYJVVWBzzoC9XtcTscyT4ee/LJ1In4l/kpthp8aDIfD3kqWmTAMfkU+Hr+N7el7RJSfM/QDeMCkk+YjZrQ9QaVzWlxOCZ+non6fdtne+1zkSefnF6ZwyT5gPPMDjErbM31/R8hCYLyTj7htaBG24U97yDbYufZ3TaoMWlcBvKzmXxi8onJJyafokY+aeO18+ReuApFnNtUszW3pKAtiowmkTaAbuUdEvmkWmXX6HqNLfIJv7vPmrSgSjvsALOAGo54w94zEO95bMTLpF/hdrsDbs7473j62Yz0MeIsNwdN7DVMf53GX2fHRGO+y1bVbkp5vq7fI0q/o7a10yPm2vPjPgaXRWp2VMgnU7B5KPOo+OxGKiMkMWDJqNSuqWO9OQdJPlFgKubOC+J56FKdQMQija94H5Zv6aAqWuNbXsknQ/dJ2BXplMX7JZ9ON+ZEgiwpTU30+V50jO8e0pQaCJjFp6Ot+YSvWbsXkbisLf2V4oS4Pgzqx2+bYbskOxLkk35O47fNou/3lflFY92ujtS80JoqqUWzPHWGFI43lZ+oNWAI2zL5VOS5j906Dc5ud1HA/Zs6bWphcjud3oIkn5BQeWr027bLdnCPbZz+Bs09XUYb6QxjKqcS8wbnEAar9wx5mq7PsjGFmusvjv/Eeo+NMPkkfSptQ6VvQA01bJCLhHa17WVkMvnk93rItrSubu0rEkleC7qtHOz3enRWKDbWsJRU0LZPfHfzse+bbF/0yCf8Dszyv6z3veK7a5n2Y3/jIOcxdqaNZWlgiSWfxCtt00QlW2IjG1rMgQ+mfm9pV5h8YvKJyScmn6JGPunAl/SfNk+Gf6MejjAydggI7czU7nYLrNbZAM7gNyB8dsdzTkDdnvWtySfqXhZHY+R2Rc6ZRyOckZslW9JaCBTL1tHV4FnqtOFpRW1lKDqu6G9L90mfzp8hNmF06imIi0ZJgMp8ktfWjzQG7OhQaLHH3muG2xLkjgb5ZCagRm6aJOatLKUj4iDVt4aLJBVslioFQT7p8e2/Lp0C2wp2Ah/hxFbrfA2sO7xVdY6MRsmH02ifjeTYU4p8siytLc1ld0Z2ilzTeY58eHzEy7JtuI9MA/8t4guRT6mJht6TQXK5nF7zMJrk0yfTW8jOhiWZeDKRF6+ino7L5tqJFPmEnSAzD0Fcl+t9ngBXLEQseuxEYtEMnZQk0gLTJZbmEhEmn4raYcSbk76ifcGjNVZ0DVU09AJtZFgHQT7p8U9e2sMyAPNkFtUSAVs9Q/skWmNToPbYvmtH0J7uae5irY/Ve80w6z02KuSTd/ZT2qYJlDWMc8cgmQp1NzS0eFITbe6xTD75u54/F7e3zHwyZ+52Xh7YVyHd0SVdlW+baF3VID4T7xMbtERrbZhL7lou7myUvFs2gaAD2kQxZmOLbe6UBPJJ+g5yvb6hbK+VXcX5gqXJgzeMsbwWJp+YfGLyicmnqJJPno3FDZ9N/5k2ATsdjszBVONRb0CGCAjMTktQ9ymcobsHP2OUUAUWRI6DOwc/RQLZkTr1wPHbcGQrVOl8ZUDnXKbs16br/Hj6D7bFDvEetx7dKQMju4ZCzC/sLHjMIj02VGjSceeJvXAlZr3Zbassnk9St1tg14l9ltcVbfIJf2LZ6CsTPpcEQ2pSWFo3oZJPOA8PZhyBi3vdbW+tEolaA54b9xEFJ9E4vTOntTsdLngKxWPFM7Y8WSzl5FPhDZpKsejENynkOYGkLGbNDVLi075I0GiQT2jHD2Uegwt63BYRByMWQBI7vssNJABuZx1HknzCZ/lY2sv0voohjrdeH/Fdb4DVh7x1MZh88nV4JQ+Q1h/ZAvV63uEJisPUHAuFfFp1aAPEdb3efoaguNc7Bj8JJ3IzotSJSj6bPSf3w3X9H7G/x4q1js9y67FdlntDNMruvPwEMd/lHvsZ2VFZWlfXhj4ok0/B73vyer6c+auRIWe9TjDzaUjA68E5tPbwZio1tr82sDvlC3QoGw3/U++bW4RffFHPO4PyP1HiALPei4vkKG7yCdekrFoAWHtoMzV9wPWEmb3+fTuplYXP2g5BxOQTk09MPjH5FNWyO8x+0Q4kGvSbBjwhNz675BMaJbEBJi/rYdn5zd/GiL/34viPDefJKkMFnZ+xW6ZHbF5LPYb+UEkZ6ECOk9btSV2mutA4bXTacMoN6y1slW5H0FxnGInvQULQpdqpRtp45RXkwatI3LSNtz/WwmF/f+r/EVnpclpv0tEinwwCTbx309HtFKjg2FVKqR0yARUq+eRUz/P/5rSklHU7Is2yI1ldaL2km1QEjxLBqNfXM6PfN8oqy3LmU+E5PmHbLHrOYRGSYj5U6XSlCIR3xpR80hkTFZJtCohj5ihq1qGNiTSIaLGe1xSUinGx29ExUuSTfl6/LEix38re73jHEynhS1uKyafCBLcng7YTZfeaShdjSD5pIkw2DrApH6A0UGiPVQLqkd5jMUiU11Q9iD22Onwg9lg7ejvRJJ+cLtWFzS11g+p0r28paszkU3ikBvo/9w9rbjugxLFI2zgx8PUoH/X5cR/a7xCMn52cJHyafyguirR/gi/0DZ8Z877KVkywtzZaV4OvZ/4eUqVFWSGfnKaKi9cmfGn475YHi21qwNuT/ytjNBu2ncknJp+YfGLyKTqZT6bsCC3SO37bTDgHO88pY2PoEFk46yhouEadFEshXvvtT6XI4t8UuFsFx1o0j04sczJM2Uehn0zi6c59Q5urFsgW6fApUicmfcskW+STuWPVvD3L5LNVAUDg7kBJNAb/Sr0A2izubnQtCyWAod9RKbp6U8G5/r85f1N7eUuHUZeriE3oXBHAoAaNHU2XaJNPTpP4ePLSnopcqROycxwq+aTJW5z/Nbtc51NjyPf4JorneRn0USWMun28Eeja6Bhm/nfz7xjjLF5Td8yDi/F0UQWG5YZ8Es8T9STiu91gqxzHv32LI72WnPxcCvaiTT7pskHMOGic/jrd5+k2GgGg7sMlve6By3vfRxoakcIVfe6n8mqpi5Voo1OXtM/ooEviIHbk08TtHt2nkMdbfM+n01soLUMXk08B/AezZh2SGg8MfZZKRG1nTkeIfNL+y/Sd8ylz204wW0npVqJIdqvFXel7Cmcz2y09ND8TPRdxDf8PDySoJKaWzW5jCXB+pyuMTrLFST7pAww959su7W4Qu+Ef8DD5VHgdkf3aNot8gtNsPeNEWtOL9ge+Hu3nom38d/sLVVOGRMsuwVR+1+4i6LxioMc/0T6JsoV2/TQzNHH0yfQfyf+sYKMUUPotCVBZrA1PsxZn8cyZGJFPhW0PzROX0+hU3nF5P1NGd2KAmEWP5YUwZftcFbcw+cTkE5NPTD4VE/nkL/DTGiNakDdQ4EMtdttfQKz68+M+EhuCbP/pcNrvkoGvQevHGMROoM3I6BQjNq1Pp/9EQuF2xW29T0kdJuKiB5yeUkcELXUtgnNFtHW7ydC5spMVo7ti4digUDc+K3qu7epYEF3y+/7d7mL4e1Fn08btETsOFNjp7zbawqvfR6F0JJ5oXJX4bqDr0PMAN6Hnxn0IucJ5tUOMRJt8Ms+fE7mnVAvvmjHPfDLayoux+HzGz6prYG0b2gVSfLdqp6ugu0qd99Iuskk+OdVcNrrHqCDqSNZx+HV+CpUQ2S/5KDvkEwZ/aB9IbNVm96Cic6IWzanPZvzkc15GhXxSn7l0/2rSBqM1ihl9gfRURID75Kg3YcfxfbD35CHYc/JAxIBdLefsWiLs3o0qCytw0II2FAXSMdgxz+eok0+qeQWJzIfskCVApeQkGLAu3WeWG5NPge0wkj+VO9roXBuFzCf8iXtsE7EOtIaM1cHZ6UqH6Wyxx/6xoIPM8gDdhdRh2Y1Uz22Hyzu4xj3ym9l/UZa253tqWWRV16F1/OL4T6VQuY1y7GiTT+axxXV395BmKjOey+7CyVzx+GWejm94UHLv0GeUz1XbBsmfAFf2eYB+z9/1mH1dPDx5ksrva8KZ4j4kSevfP5HfUZMOHFOW9gK304d/EsQBt87gx6YdX8z4VWrzUUl7bctqA8peFu9/a/J/jfVYlsmnwj6gQ+l3ahKw26pBUEX4jQFlQlSTB5mNXBMeGv68WPsF9vxKJp+YfGLyicmnWJFPehPce+oQ3DywgXHiHtCBEwERkShYcyze23/dSGODCoZ82nhkG9TqdpN1q+TUJI/jI9778bQfICMnK6jSJcOIixe2qa3a6WqZtmpBPlVUZNC9w54OqhbeYRJ2XyICSgzi5POqGzDoNZxn3GDExvuScEo3HdtuXLudDdgovVIvJM2ajnpHpuomJ9oiwWQ2USLU6nojLN6/0vsErASQT3oOYYaP1DVICNMxDp580uO7+ehOpf0UH5i0VSePJNwq1hlmuH087UfYdXKfMVbUhcllHfi4XB7CSZNO2IWSOhiiUHUwgWAZIp/0vGgxr00QZS8+yAixDodu9C1wGmnyyTyeUq8q3qtNvd9rFPOo99rhELWXuB4UErdT0qbn9OsTv5Rt7E3ETTTJJ9z3csVnPTHy1TDGuxZlnmzGEks3k0/BfZckfL+e9UcQpdwRIp9cnrGZt2cpVBN7ulW2kQ7y9cEKHmi9PP4zo7zWsMEW5JPDlIGrW9s3Hf2ukdWhdZKsDtVwP0ZfZPmBdV5C9yWBfDKTizLoDXePLb3k05KDK9XkcNsABIZ6oV6ZLrdDn09247TqiFhD2OTPAupGavJJC9/P3rMYqnW+2jPnLDKOZLMNeU1vTfqGNEI9/qfb0v+kpiduz40uPbAGGo18nWKaiuqwOSD5pJvICJ/sgh63w6qDG+mxulyu4rGnIZJPX83+xeac8T0/9GvbsV3w4bTv4V/UAKCWLeIOCb5/CfszcrOs1sC4Mlrk0/YTu4NYG5EHk09MPjH5VErJJ0/53Qw4R3cRsyjVMQgbsQiwY9z2E1JstsBmNpJb3SuSK1p03CpoN94jgmsMNmbsWggul9t2LHUw8yj8sbA9VO50pdEiHAOFgKnIqfK0qYUICvH+7ApF48ZfYDrh+tXQJbHOIKikMsFkl72qJBjYdmkPYXj2BhU7okON90u6DW1qGm11cfPHEzB/Xb+ME9k2cfDzvGSjFADvqSSRT3r9YkeyUAPPcMknvSng71ZItkhrVyLWunsQbfBi7l/V90Fot7yPFwll51VQ4CBiseWiznDzAPG828RTGavhQJZj8mnC9pmeADPofTSeBD3XHd7sVRYZzcwntCtHso7BDQMeo30c12dAMVGxP1zc606yCVFxytWJNTqvmNEUyBE1HF7xrDFY2GTuRBhl8kl/3k/z26o9M4TxFr+HJYO5BXlF7DuTTzYOr9x4eHUQrun3cFgEYChld3p+4bh9M+tPS6fcs8fW9mSqCpuJZauoWbb75P7g9tjjco8lAeVCmeOU0Z1qUWYvfueHua0M2+Cwc8ATQ/JJP1u5x9aw1OYsi+QTlq2tPLQuLBIf9ze0L+iDLti3An6a1xbqYlMJsTcgcV9RdxQMSA7Jw94B69MtnyGRTyqDjyQuqBTU3PkuwW/Gu8fXlmsDM62w3CuotSHueePRbXSfiXjAjP5nqs5oqkPEbMCSu1RZ6aBLY1FjTpLNxTRngiafKsM3c34Pbp6Ir8lz5MFh4QesO7wF0jaNh89n/iKzeltXMzRDrcgn7fc0H/MhzTmqwHA6okI+oeTEnpMHoThfTD4x+cTkUykkn6QD6ZncWNaGG47dchWtl/H5jF9DKp0avWWK2NwvCiz6bW6XrQXCxaZ9XsfL4anRb0Pnlf1h6f41cCDzMAUp6GhhuvHxnJN0aoA1z98LB+9mElaPN1qUGkFToHtNTiCyauG+lSGl0Or7zBLX9eDw5+hEBAkIJL4q+ciSMV+LQUBhwCOu+Yre95Pwd/916XQadCjrKN0npvtn5GcJx+YwrDi4Xjgno+Dtyd9AvZ63kcNodlB1a2Rf91xRpUMTQSae752Dm8rOe2D/1CmW5JMWH0en6NJe98jyO3OWXBTJJ7lZe/6c58iH5mM/kM6kylrxS+6lJnp/d2s1vsLJe3fKd9B3XRqdhMv5nEnjm52fI+bzCcrOmLx9NvyxqD00Tn8D4rHTEwqeo0B0smde29EaMd4nNjIkn04K5yoaXfhiST7pYBg3aXLubXUiLGpX7xv2DDmbvjLRIp75pJy+UZsnw+nUzjwhYAtzIv7FusYsIyMIjwLJgXsKZtTJhhQ1bM0nHJ+UZT0DlkVHknzSYzF66xTSt7Dd2clrfKrDpzNa+M1yY/LJep/DV7+1I6BisiovDqVEK8SyOz2nsFT0tkGNac7o7r3+9nezP+HZY+Pg8j73wXtT/0etyZHYP5R1hPZYLF3BOXhQ/H3VwQ0wSOyx70z51lPu2aaal931tc9q4kuTX2ibHhz2PK0xTXLb2mNjSD7pPRZjCtSB08FtaHtsaSSfEshXe3Hcp8I3/pkylT/yixbi31vAh1N/gA+mfk/7GWYOvTL+S2gy6i24fUhjuKrvAzKLDPf8wn6Zj31bk1K6jOrqvg9S/GHl73v5n2L80I9Dgh3nqT6ALJylXfi7Pf5JVXpW+N14/0PU2jiSfUytjXy5NjKPwArht2DDjDcmfgV1sCEM+iaFyt9936cnI4ruVXwndt7Tdt8ZhN5USSCfKgh/7taBjeDz6b/AR9NbBJgzP9JcwXny3NiP4J6hTeHqfg9Ara43Sc3KVpWNPaeI3+gnmxLfhx1AF5liFqctfzZY8imeYrBXxfz+ZFrge4wGPpjyPfw2vz3N7eLyW5l8YvKJyacIZCzgCwPeGwc8HtTkxtMwDMJm7FwQ1LxDg5GVnw1N0t+UpUJBlsZQ4ELGuSYJNmIJH57S3DqwMVzf71G4oGd9qNr5KqiUUkdt9jXIMQ5KGFVsnq9O+EIRdOGVNmImxRW976NnS5kNNgSFC6dcI3mFjgCWieBav7bfw3DbwCfhSuHU1Op2oww22sQpQsN+JoAu99Odqy7ofhvpz+D6CGbTjyX5pE+K8dV7bRpUEs8F9WliRT4ZWW7KQd91Yq9YO48Z7aktO5F42W6ZgUHjKxyXczteBjW7XiuCoXuh/sAmVE5Xt0d9qNL5Slni1KqqGuMaIQXcXs6uWD+39G8knKusYrPDkSSf8Cc6xQ1CLcUS6wxbX/srv4lOtzs3aatZkRu6Ex+u1XFbp5s+M/Jjoom8oEoYxfvqD2oM2Xk5MdF80mOBTtmFvW4PgWyU9nHIhrHGs2TyKQTySYnMP4WlZ5ghkxqCBl+Q5JOveYCHUJRpQSXQtYMXQcd5jj6FWGPndryUHP1r+j5E5PxVtMfeJJ7pJfIQC98XlJ+U6NljxTPC4JyElCG4Ll6xJp/0s+1L5KInc6xckE+mDDUabzzkaXW+H1RWKPzfq5g6klYNas+uaCZQxfNLXdYrILEfaG0sObAaLqADmTjSf6oUjP+J/klr6W9XSE6Cyh2vhFrdbyS/BNcGElPojxr+J/kxwfmfBiEmfu/y3vfC+iNbfNrk0kA+YUMDml/op/mcE4VA86qK8uuqynVN0glBZvIquQ7dmTsYUiZo8okI9iTph7aqYn2PkUbLc+CiHnfDvlOHIxL/MvnE5BOTT8VEPmnjM2brNBFUXRrUBonXe8/QZrLbke3SJVmTjqQVbVp2BZILl8WpoJSeGW3yldUmHyehWgV7nSLZLEfCrCd0aLUeQyjP1Zz+PGPnQtlFqm1cUJu/+dTUc7+6zbrarNSGZWhOtKtrm/wwUr7FM6zR+ToR2M4wnJxggoCYkk+m0z3MDiLNjSBJzEiQTzLFXbanXrxvFXUL0wLz/lLcfTm4ng6D0pbLE/XqanwVeUrzOcHrd0ItN5QlJ9WEI3ohtFrcTeoCFJOjF8myO6fLXIpVIzgHTtgK7IaFmQ2e0rHokk94rXg/Umg8wTqlXqzRq/o8QJ0/SWA9yDUabNbD6oMbFYlhx+GRelmTt8/xu5YiXXYnS7gd8PjIV4InG8V8QnH+tbrE0snkUzgHLKRv2DXETpNhkE+6zAhfwzaOU2spPmjyyTgwID2omnI/oYMrlalCNrimIU1g3WSi8PqtS3OuSserYKwij4O1u7EmnxxKODpffEaj9DfoO09PrRtcdnwpJ59kl0Q7vmOCCUUz4YJdE5Sl1E7afMxEx+xkPS5BEYjKho3bOhPiu9xA5Gmwh3QVDP8z0dvfxjlIa6WGkX0dKOswEPmEn4NZP9PVQXaBuvbSRD6ZdeUqBNmFmcoeUTYhlO7NaOfFeLw56WuSyAg1/rNPPtUqVKZZK7YQc+XaPo/AgYwj5ULwnMknJp/KLPlkBtX4o9OVkmhpXHQaLzqcbZZ2l3MviJbx+Cy/mvmb3MhSagVlyCqYAnC5QfoPtLHTmJ3Plu9JoOf70/w2PnVfgnXMzZ3nRm+ZCjW7XK8EWhP9piIHylapEOB37LZFNr9PdhOsSRk3niyA4LuLFAf5ZIjO7l0G1SnoCO40OlzyydzJRorfLoN6PW5X89lT2mnZycZwUpO8yEazIH6R0o4gAgCvbCd8Rq0qQ2LXG6H32mFE/rhczlJPPjld3qVYZ6JIJ5Wx2XfgJBmxhexx9Mkn+VmtlnShE2OrVtiVVPnFf2f9qexs9MruHErjDef1YyNeNko2LOexsGuvT/rC754U0cwnU5t7tNVW+oFeZK8qGcdSh1MU1LmLBHVMPgWzhqV47i+ob6hIVMNW2Qm8wyCfXGpdudX86rM2Df7T/lJDh0nr4Nlp8e7tTyR5l/ybT/1t7tlevyvWbuUOV8DAdaO9ytlLLvnk9LJ5qFdUo/O1wflopZ18UiRjsEG2r706qP1aaZ3i+sVMo2k75nsORILMCjTbsbRNE8XnXWVUAsh7tDeXzc/AfE96jdldZ2YbrH0enMtVO18NozZPMfmfjmKdK6GST9puBEM4FvHR7KypFO/ySCSHjyupjKCzWEMgnzzXWwwElLBt1/R9GA4y+cTkE5NPpZ980k4Git7J8rsaVPNuFRRVUJskCvVS5xaX/dRgfKFhb5D+GjmLsh1sMTDpKR7xXBRvRjH0jLyssMknX/c7ZcdcuKjnXbRhmAVQY3mfpDulCTkxl5K63gppGycagpGhbtKxFBwv/N2U7aKCLftEY3jkk6/xXbxvNdyE64cIhdr2OtlEEToTTs7t6nS/WJa28uCGsMa75JFPTiJN0B5uO74LLup1p+qmWdvWM6LOlkOfhqz8HEXsOPzayJDJJ5dZj0MEkrkZcPeQppbtzLWjh4TC7N2Lo77Hm/V8eq8Z7q1XE2g90T5wE2w6ut3nNUY680mvucnbZpOQbUUbum9GENU2Hr6Y+Yuxf3LZXRiHLC7tOxyHOwc/JbtbqbGwlWURFvnkTc4QwbBxLNTALl+tq1OnKKmzWDumdreiua28sANYtpe+abLRHSrU+4ul4Hjhtfvz/GSV2ZZg29cozeRTrP1PQ7SeOkrHk4/WXj23cLVtdNfn0VumyUY0rasZGX9By0CE63+mXuDp7iyuo27322C8yrgvaWVUQQuOx8CumLXjTmtbC5qPeV/qx4W4vkIhn4oVGI/3fYRE/Jl8YvKJyadSTD5JDR2HqfvdTOp+p7MwLFNyqf63Ojw37iMRADot28YXXljY7evxES/JmvHkYjLw6KiL5/rM6A+8ThB8ZUCE+oxxvLQ+BbXaxdT+5Foxd4yp7I9SdavBrQMawpxdS2SpXRhEW3GRT7RxijVwLPuEFJYvJAAbK/JJdxbB13Zhh1EvTOo51Sg2QlXfnxSfr0F6aF1XDaIW9SVln4hk2Z0+rceA6wksxVJto61bsEstlq9m/WYEvw4faf+RyHzS9kR35sPPkafGSRbETgLcM/RpIqyi3ZlQXyfuLYaof3JCwCDFk2WaBMlLe8SOfHJLvcKErjcaWaFWRKPu6jlwwyi/3fmYfArGBnvWBvoOKABfIRjx8QiRTzpjF18zdy2EW8TehusaCehAXbaiRfprvZxbB4o9NgKkcXGRT2gL0afDYO+WgQ1tl7gy+RQEqeAlSF+DMnf/WdJZroVI+PimDO25e5ZKEXIUBVdNLmK/NuJobd41pCks2req+GxmKSOfPI2XqpHo9//N/QcycrPCWltMPjH5xOQTk0/FRj7hZ+kaf3w2X8z8lcggy8BNp9yKP58pHDzsFhPMHNT6IsjcvznpvzJQpi4b5k0xIXyD7ePPxmeTTlQ8vDP5GziWdVJpHjkNUi5SbV5Jn0IRUEeyTsA3s/4iwXQS0QtFZDAgEv2TbMLpOKv9RdRhbffJA8b9OpyRIJ+eiDn5pJ0qzN6iIENpfcU68wn1n/T4Ypck/NxLMHBHUUYMXpNjtakr3RISSq1O5MFfizrAvlOHjGwnvM6S4OxFVPOJ7Jd0pH6c19rTBTHFOqsIBeuxLCFQeUOkyCf9ee9N+R/dF3WRSrEmn35f2D4mzpZBPomAE4GdjmQWWeBrJF0b8RzvH9pcOMSZRa41KuQTlcw5ZXkgjrdVeRVl6iaQv2TWe2LyyRn23qbnC3a8wn3ctvZLhMgnaYMd5EvpQy3sEkuNR6hhh509NjF8PyNZajKe2e5C+EB8/+4T+w0dxXDKiYqTfCJtQ9QF3TyVxMft6IIy+WTn+SR67XEoPF2vxx0wYF26IUhfEKESNLST2j/BkqWPp7eQGq+olUrjGYNnkiz1LM9pfwl8Nv0nWTqFGk8OR4kptfNFPt3cv2EMyafEAD7d+bTHNh75htTHckt/Lpxnx+QTk09MPsUIuksLkU+F2pT7Ai766/o/IoM3H/oQkSCfsGX7YyNfEt+V4FVn7vt64sR7X4TcgjxwRaHVJJ0mZxyGmwc+IYOjdnW89GvMp9zm2l90OLFDzJ5TBzxOvU1dA6lj4oYeq4fCZdgZTmVr4GcjoaBP3c3aDHZPlIyObgJGCZIKcDA4v7LP/aQVgRt9rAIH/Zq+cz40HPmabBdudKqrRae1WgQ1FN0A83gZJ9D4+clJ8ODw52THLHUZkVhPSFqeysuE+oMbGEGgr/kixSUT6OQtJz8nYpuH3IBd8AYSmG3jvUoLfV6LaX11WTko4nYTZAUIbD++B76Z9SfU7narcByqKWI13nge5msMJvCR87mQHgU6DhgkCwcWU9ux/Xj75X3gQOYRY765S4oNdmmy0w3vEflUw8IGx0OdHrca5FMgG6yzis4Qc+B01V3Sah6gUDHtnwHmoyafpu6cKztfKYLc7zUL2/LrohQvm1KggnT8rgtQH8yUneUftaBml+tgxcH1Md/fdakwasJ5kXX+7lk4xmjLJmyfVYTIk+RTLtQf+KRqvOB/feJ8eGD4s2RTrDRApO5TW6N80WqscS5hk4zsAPbHrCklyafqFvedQOTT+O3TPeRujHXUzPOTDjWs5qe4pz8iRD6Zx2Lj0W1S+87i+806dFgKROWa7vCvxWneY92y1OjB4c/D6Sl1VelxgomMrO3lw1S0Kfhr+Dxe9xFP3auQ7LpvWHMYv22G1x4b7iEW2o0TOado7mLWtO/nqffYeLhvyLPUkCNSmZL4OeJ/8NrEL+n7dUm5v3E1+43FST6Zs34GrxtLXdvs2LJA0N0LzX6w4Z+q90g/vraRkWkW4zbbDdk8pprYg66G96f8DzYf2RH1knj9+ZOEnX4k7UXZpQ0zoZQgeUXlMwerR+T1fFKSTGSo1JrEtfH4iJdhCjamcEOJj1fxGpHwvWVAI1rfOKet92t7KEzS+tRRaivFxJE8R5veZNSbkL55MjXaiMQcMSpexOe0W9bHaBgRifuLBqRGbRxpPu0TMSpwtzsmn0oTHHSqC/D1rN89LVCpftYPhENxZd/7Ye+pg0aXoYiTT8JJeCjtOUUQJAS+HhFcPjriRfqdaJBP2omdKDYm2Y2uprqm+MDXpQzlp9NbyE4uTiVeG0QJnl5o389pJbWR2shMHfr+ZClgWjEleAFIw6mkU8nq5Dxd0vse+L85LWHniX2GIY9VwKAzqihLJr8A0jdNguZjPpDdevD6sAWr6nBW2MGx2vwNIgLnNbUnrQpVOl0FjdJfJ8HTzLwcQ7Q4EkGHmXy6BTOfdLtdn5Apw1gil2WR1RCKkV53eAvU63m7h8izgpgHnVYMiLjdNHea0df1/dxWcH3/R2XQ8s95xlqXczoxqE4nFY02zPGyTe8/5wunOhEu7XU3vDflO+pcqTtQeoKfkpPW7sm0dMPbk79V7csD2eBqJAi+EQNUC105nFOYpRrX9XrPnPP72XH02fcOeUYFav7nAdoy/HcM7knQXHf78Qcxxj8vaONFwhSoz0BSkMatTQ3rOSqur+HI18neu12xdbYwsxbT+u8e0szemsL7EXPx5Qmfkf3XgZ+HfMqDm/o18Ng3v3tcZRHAP0Paey4b5BOSjRXVAUjA66Ngrzp8MeOXgGSsFHOXn/3HonbSjga87+oU9BPhUEzdmvS+jWShrfkp7kln5mmR+bDni9Jdaresl8wwaWtnfleFhC43wsYj24xMtkg9Dz0/ssSeN2j9aGgo9kAUcZYHAVWMrrjBHvB4Zauodunndbic9lj8nozc7IjaXX0vx3NOwh2DmwS2l6qk/q5BzSA3Pz/ie+wGMU4X9rzD5BcGuA70CcXPdst7Fyv5pDN+Bgn/h+QO7MzLgIjz/jMdluruiFXlnKDuyxpVVGt68ed/zhWoTL+HcwbH89vZf8KivStjRshgJptuepGdl0vNZpqOfgeqdrpaXqc6JJN+ZZC+Z+FMHWFv0a99ctSbMGzjeK+y/5JYalfYlziefQqu7fOoJ3s9rHljnj81lI2uLj+b5kgV+czQPxRzCgknlEv4dPpPMGv3IpI1CUc3LhD5lLK0l9o/a0ToHqME8Yyu6P2ASgbhzCcmn0oRdEnBT/OT4byOl8D5nS4TuNw/Ol4Edw55ksgnJHsibTBly2hsGf+2uJ5LoUrnK/1eS2WB8zpcDE+PfVcEI3lRI+e0QfpudkuxIV0JlTtfAVXFdVUO8JzwuvH6LxTB/9zdS4ngcwTphOvvxdfWY7soFRQdRgw8qaQKjXLLcxWpcr4y2FVNbemref5Ohryy/J1/zqcgFDfXx9JeFs5QL9hybKfxXWbnOxYboi7Bw2BUi0Hin5fsXwV/LeoIDw1/QTzvq+QpHToq/xS63zZVfdzr+cqxOY9KJrEmHIPGH+a2gnl7lkpHFDxpukY75QisJwQGikignt/xYr9zBO/pPPETT9siJThe2FCnLOsJ1ToFnqu0lmhOXwW9V6dFgXxyGs9YB4U63X24cMDem/odORWyM1OcHF8ctyJjXLXQGONc/o98rwjuMJCqP7AxfDT9B3LsiEh1g4dMVa3Io9UZLSxyjsgJ2WHz/A4XWdjgS+gAADOf3CpAdQawp/j5z4x+X9jKi6BKpysCzgHcA76f+09AMkJn3+AzRT2ZWt1uFL9/aeBrbn8B/LO0k1cQimOA67CZcPTPa38hnN858BzFvalyx8ug1+phlhlfUdkrVYCSuqyXGKPL/O6VlTt7rvd8sT9d0vtu2HlynzcJoDKfHhr6Ao1nlUD7SYcLocmo14lAdVqUBGM2Bjpn2ChD7ueX+73GKmK94/eO2Dwp4Jo3i66nLO8urqeexThdCnFdr4NJ22eHXQYR6jjp7A6cnyj8bjk/xT21WtolpE5agQkoF5zMyYSmo94JOB7mtX1V3wdgs9iPcW1HqsxIk70FOktAkVC4F/62oB3cP+xZOpRB0V5pf89Xpcpmn6KQ/TVs8HlErJzf8Qq4d+gz8H9zW8LsXYuMwBrnAPp0kSL1ZMMCFxzLPglPjHg5oL2sSn7YJdBgxOsRJ5/0Ok5d3psydaqJ9eTfJlwh1vcV9L6eq4eWCPIpbeMkZXMus56XAX2Hy+ne0H+IF7EXZrFe3vs+uLbvo3BjvwZEsN88oCHhtkFPwoPDnqcM96fHvAsvT/wEvp39F/RaMwzm710GJ7JPeWUmR1LqwT/5pPxPtBmKMEapgAX7lsPvYm1gpmBl4UN51sZ5Nv1P5ZsIX7uK+H3UNkWh+oX7VtDnm/1PWWpX8sknzHzCEtbzOmFsdkVY88YcK+Hcqdn1Wkjqfgtc2ute4cc1Ib//mTHvCZ/oZ+i6ciDM2LWAqlC0T6d9m0jNEX04hHa384oBal1cFpF7jBbQtt01qCnsF88l1odxTD4x+RSBUyQnnMg9BfsyD8D+zIOWOJx9VGbzRImcwM89mn2crmdPxn7x0/+17M04QO+NVjBp1vzADWJ/5iFbzwmvC7H71F44nnMqJMFur5NyY0MGEcjshanb55EI40fTfoBnx3xIxMqV/e4Tgc5dRHjV7Vlf4Fao1+s2uKTPnXB9/0coY+Dtyd/Azwvawpgt02iNuJzmz3YXKQ2MVZCuv9d8QqtfeMKBwtVYMvDrwhR4e9I3wpl8jbTHLu59J1zQ8zao26M+/cS/X93vASJ0Xp/4FfwwvxUREVjGoPUvzCm6OlMpGsEPrhN/82Mf4QD9PJJ9LCrPmcgDcW84ZwPNVeNaxHxFXZlorGfzWvI1xkjWYSlV/3Uj4bs5f8ErEz4XzsfzcFW/++Gi3neIsa1PqKfG+Nr+D9EceHvyf2k+j9g0iUpccnTAY4yz28c8K1mnjE4TSYen+XZs8MGsI1SebHSOC/QdYg6cEJ+799R+GmO/8yBD2i3qcmeDUMSfSJoesJhfGqfyMnwSb/vV/LPzGYh8pdFVHGOINhKfOz4rqzWl/7wnYx9ki+dUREtJ/P1Q1lH6LEKAzzsibIld4hT//YjYE/dmHLDco9A2yKxhe3MUtezsjBHOCSTX9H3Gnnwyz8/Dtq4Z7y3S1+tUmeWY2brP5vw+JNY2kjV6fUQzmNQv9G02H9sBIzdPgp/mt4E3Jn0Fj6e9QnYW7S3aXY/9vQOu6fcgPJr2EpWdtZjXGoZvmkD210xuyT3W6XmmTlfE9lqtzXlY7J1W6xDnOe2xUfRd7MyxfconzMzPLub9Ru4XOCft2lxrHKI1j3MX/XEsicSMNyQ4s/JyKaMIgQRggUOuCfP8M7+8/cHYxUGFy6LN/idqsI3cNBl+FmvjzUlfw+MjXiX5EbP/qX0TWhsjXqY11EK8H39vy/GddN++/M9gJDlKwkEZjvG+zIO27ZnlujB8msNwJOsYxUvZYu+gzCa3r/nhNuLWSPoBTiPmctre54ob6DfgeCCxXx74CiafyuigBvOKNssa7CtWzH9IrwidtlEav69rcEnnEQ0mGm8ss8HOTLtP7qMMNXQGsqlturtYxjLse/bxQqcEiZLD4n736HsVhhj/rjMEfN5rDOuiS8L8DXrOFoNooc9rxEwl4Xxk5GdRgL7n5AEaZ5zbOMZIkLj9zOfSXPse1FAFcZ/RsqfBzq9IXFtxC2uGsg/4G6vg9tzwbGYknmdQ914CBFAjMT+Lxb+KoQ3zu8c65B6LxM0e4UfsOoH+xAEiNjPzssg+F+e1BzvPy/MeG1F/NhIvtwc4X0qK/qLdOYYkalZ+NvnbqOuK/vY+5X/iQZqzFPra0bJl4c6T4pgfxbo2QnlM5SDricknBqMEwDjFc5pIKbf1Zk/ZTS5nieymEYxDgBuS1b26fGRyMUrBnFbz2s6c1u/1ZADxWDMYDEZINtic+WEVgNF73MWWhchgxBROEyFlw//0VBLws2MwIgEmnxiMYg3Snd7puqZSIl9lc77gcpbSey+Upmx2fL0dYCc7xaVuXhedr+Yx9zUHzELxTD4xGAxGBP0Ml3c5fBH/w8V7LKMc+Scu3z63y+yvuAr9Gz87BiMiYPKJwWAwGAwGg8FgMBgMBoMRNTD5xGAwGAwGg8FgMBgMBoPBiBqYfGIwGAwGg8FgMBgMBoPBYEQNTD4xGAwGg8FgMBgMBoPBYDCiBiafGAwGg8FgMBgMBoPBYDAYUQOTTwwGg8FgMBgMBoPBYDAYjKiByScGg8FgMBgMBoPBYDAYDEbUwOQTg8FgMBgMBoPBYDAYDAYjamDyicFgMBgMBoPBYDAYDAaDETUw+cRgMBgMBoPBYDAYDAaDwYgamHxiMBgMBoPBYDAYDAaDwWBEDUw+MRgMBoPBYDAYDAaDwWAwogYmnxgMBoPBYDAYDAaDwWAwGFEDk08MBoPBYDAYDAaDwWAwGIyogcknBoPBYDAYDAaDwWAwGAxG1MDkE4PBYDAYDAaDwWAwGAwGI2pg8onBYDAYDAaDwWAwGAwGgxE1MPnEYDAYDAaDwWAwGAwGg8GIGph8YjAYDAaDwWAwGAwGg8FgRA1MPjEYDAaDwWAwGAwGg8FgMKIGJp8YDAaDwWAwGAwGg8FgMBhRA5NPDAaDwWAwGAwGg8FgMBiMqIHJJwaDwWAwGAwGg8FgMBgMRtTA5BODwWAwGAwGg8FgMBgMBiNqYPKJwWAwGAwGg8FgMBgMBoMRNTD5xGAwGAwGg8FgMBgMBoPBiBqYfGIwGAwGg8FgMBgMBoPBYEQNTD4xGAwGg8FgMBgMBoPBYDCiBiafGAwGg8FgMBgMBoPBYDAYUQOTTwwGg8FgMBgMBoPBYDAYjKiByScGg8FgMBgMBoPBYDAYDEbUwOQTg8FgMBgMBoPBYDAYDAYjamDyicFgMBgMBoPBYDAYDAaDETWUCvJpz8kDwC9+8Ytf/OIXv/jFL37xi1/84he/+MWv0vnad+pgCSWfUuIhqfvNsOzAWjiafRwOZx2FQwwGg8FgMBgMBoPBYDAYjFKDoznHYfnBtVC7+y1QMSUJKqXWLjnkU4WURDiz/YUQ1/U6iOt2HdTocg1U73I1g8FgMBgMBoPBYDAYDAajlKBGV8Q1cHaHi4l4qpRap+SQTxVTk+B0vKDkeDitbQ04rQ2DwWAwGAwGg8FgMBgMBqPUITkBzmhXl8in00sS+YSZT5iOVUFA/53BYDAYDAaDwWAwGAwGg1G6gAlGBMXxlCDNJwaDwWAwGAwGg8FgMBgMBsMDJp8YDAaDwWAwGAwGg8FgMBhRA5NPDAaDwWAwGAwGg8FgMBiMqIHJJwaDwWAwGAwGg8FgMBgMRtTA5BODwWAwGAwGg8FgMBgMBiNqYPKJwWAwGAwGg8FgMBgMBoMRNTD5xGAwGAwGg8FgMBgMBoPBiBqYfGIwGAwGg8FgMBgMBoPBYEQNTD4xGAwGg8FgMBgMBoPBYDCiBiafGAwGg8FgMBgMBoPBYDAYUQOTTwwGg8FgMBgMBoPBYDAYjKiByScGg8FgMBgMBoPBYDAYDEbUwOQTg8FgMBgMBoPBYDAYDAYjamDyicFgMBgMBoPBYDAYDAaDETUw+cRgMBgMBoPBYDAYDAaDwYgaDPKJwWAwGAwGg8FgMBgMBoPBiAb+H9ZshjA3gJO7AAAAAElFTkSuQmCC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Giáo án nén&quot;/&gt;&lt;property id=&quot;20148&quot; value=&quot;5&quot;/&gt;&lt;property id=&quot;20184&quot; value=&quot;7&quot;/&gt;&lt;property id=&quot;20224&quot; value=&quot;C:\Documents and Settings\Administrator\Desktop\Duong 2_pptx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&quot;/&gt;&lt;property id=&quot;20303&quot; value=&quot;LUU THUY DUONG&quot;/&gt;&lt;property id=&quot;20307&quot; value=&quot;258&quot;/&gt;&lt;property id=&quot;20309&quot; value=&quot;10203&quot;/&gt;&lt;/object&gt;&lt;object type=&quot;3&quot; unique_id=&quot;10006&quot;&gt;&lt;property id=&quot;20148&quot; value=&quot;5&quot;/&gt;&lt;property id=&quot;20300&quot; value=&quot;Slide 5&quot;/&gt;&lt;property id=&quot;20303&quot; value=&quot;LUU THUY DUONG&quot;/&gt;&lt;property id=&quot;20307&quot; value=&quot;259&quot;/&gt;&lt;property id=&quot;20309&quot; value=&quot;10203&quot;/&gt;&lt;/object&gt;&lt;object type=&quot;3&quot; unique_id=&quot;10007&quot;&gt;&lt;property id=&quot;20148&quot; value=&quot;5&quot;/&gt;&lt;property id=&quot;20300&quot; value=&quot;Slide 6&quot;/&gt;&lt;property id=&quot;20303&quot; value=&quot;LUU THUY DUONG&quot;/&gt;&lt;property id=&quot;20307&quot; value=&quot;260&quot;/&gt;&lt;property id=&quot;20309&quot; value=&quot;10203&quot;/&gt;&lt;/object&gt;&lt;object type=&quot;3&quot; unique_id=&quot;10116&quot;&gt;&lt;property id=&quot;20148&quot; value=&quot;5&quot;/&gt;&lt;property id=&quot;20300&quot; value=&quot;Slide 2&quot;/&gt;&lt;property id=&quot;20303&quot; value=&quot;LUU THUY DUONG&quot;/&gt;&lt;property id=&quot;20307&quot; value=&quot;270&quot;/&gt;&lt;property id=&quot;20309&quot; value=&quot;10203&quot;/&gt;&lt;/object&gt;&lt;object type=&quot;3&quot; unique_id=&quot;10117&quot;&gt;&lt;property id=&quot;20148&quot; value=&quot;5&quot;/&gt;&lt;property id=&quot;20300&quot; value=&quot;Slide 3&quot;/&gt;&lt;property id=&quot;20303&quot; value=&quot;LUU THUY DUONG&quot;/&gt;&lt;property id=&quot;20307&quot; value=&quot;271&quot;/&gt;&lt;property id=&quot;20309&quot; value=&quot;10203&quot;/&gt;&lt;/object&gt;&lt;object type=&quot;3&quot; unique_id=&quot;10118&quot;&gt;&lt;property id=&quot;20148&quot; value=&quot;5&quot;/&gt;&lt;property id=&quot;20300&quot; value=&quot;Slide 4&quot;/&gt;&lt;property id=&quot;20303&quot; value=&quot;LUU THUY DUONG&quot;/&gt;&lt;property id=&quot;20307&quot; value=&quot;272&quot;/&gt;&lt;property id=&quot;20309&quot; value=&quot;10203&quot;/&gt;&lt;/object&gt;&lt;object type=&quot;3&quot; unique_id=&quot;10119&quot;&gt;&lt;property id=&quot;20148&quot; value=&quot;5&quot;/&gt;&lt;property id=&quot;20300&quot; value=&quot;Slide 7&quot;/&gt;&lt;property id=&quot;20303&quot; value=&quot;LUU THUY DUONG&quot;/&gt;&lt;property id=&quot;20307&quot; value=&quot;261&quot;/&gt;&lt;property id=&quot;20309&quot; value=&quot;10203&quot;/&gt;&lt;/object&gt;&lt;object type=&quot;3&quot; unique_id=&quot;10120&quot;&gt;&lt;property id=&quot;20148&quot; value=&quot;5&quot;/&gt;&lt;property id=&quot;20300&quot; value=&quot;Slide 8&quot;/&gt;&lt;property id=&quot;20303&quot; value=&quot;LUU THUY DUONG&quot;/&gt;&lt;property id=&quot;20307&quot; value=&quot;262&quot;/&gt;&lt;property id=&quot;20309&quot; value=&quot;10203&quot;/&gt;&lt;/object&gt;&lt;object type=&quot;3&quot; unique_id=&quot;10121&quot;&gt;&lt;property id=&quot;20148&quot; value=&quot;5&quot;/&gt;&lt;property id=&quot;20300&quot; value=&quot;Slide 9&quot;/&gt;&lt;property id=&quot;20303&quot; value=&quot;LUU THUY DUONG&quot;/&gt;&lt;property id=&quot;20307&quot; value=&quot;263&quot;/&gt;&lt;property id=&quot;20309&quot; value=&quot;10203&quot;/&gt;&lt;/object&gt;&lt;object type=&quot;3&quot; unique_id=&quot;10122&quot;&gt;&lt;property id=&quot;20148&quot; value=&quot;5&quot;/&gt;&lt;property id=&quot;20300&quot; value=&quot;Slide 10&quot;/&gt;&lt;property id=&quot;20303&quot; value=&quot;LUU THUY DUONG&quot;/&gt;&lt;property id=&quot;20307&quot; value=&quot;264&quot;/&gt;&lt;property id=&quot;20309&quot; value=&quot;10203&quot;/&gt;&lt;/object&gt;&lt;object type=&quot;3&quot; unique_id=&quot;10123&quot;&gt;&lt;property id=&quot;20148&quot; value=&quot;5&quot;/&gt;&lt;property id=&quot;20300&quot; value=&quot;Slide 11&quot;/&gt;&lt;property id=&quot;20303&quot; value=&quot;LUU THUY DUONG&quot;/&gt;&lt;property id=&quot;20307&quot; value=&quot;265&quot;/&gt;&lt;property id=&quot;20309&quot; value=&quot;10203&quot;/&gt;&lt;/object&gt;&lt;object type=&quot;3&quot; unique_id=&quot;10124&quot;&gt;&lt;property id=&quot;20148&quot; value=&quot;5&quot;/&gt;&lt;property id=&quot;20300&quot; value=&quot;Slide 12&quot;/&gt;&lt;property id=&quot;20303&quot; value=&quot;LUU THUY DUONG&quot;/&gt;&lt;property id=&quot;20307&quot; value=&quot;266&quot;/&gt;&lt;property id=&quot;20309&quot; value=&quot;10203&quot;/&gt;&lt;/object&gt;&lt;object type=&quot;3&quot; unique_id=&quot;10125&quot;&gt;&lt;property id=&quot;20148&quot; value=&quot;5&quot;/&gt;&lt;property id=&quot;20300&quot; value=&quot;Slide 13&quot;/&gt;&lt;property id=&quot;20303&quot; value=&quot;LUU THUY DUONG&quot;/&gt;&lt;property id=&quot;20307&quot; value=&quot;267&quot;/&gt;&lt;property id=&quot;20309&quot; value=&quot;10203&quot;/&gt;&lt;/object&gt;&lt;object type=&quot;3&quot; unique_id=&quot;10126&quot;&gt;&lt;property id=&quot;20148&quot; value=&quot;5&quot;/&gt;&lt;property id=&quot;20300&quot; value=&quot;Slide 14&quot;/&gt;&lt;property id=&quot;20303&quot; value=&quot;LUU THUY DUONG&quot;/&gt;&lt;property id=&quot;20307&quot; value=&quot;268&quot;/&gt;&lt;property id=&quot;20309&quot; value=&quot;10203&quot;/&gt;&lt;/object&gt;&lt;object type=&quot;3&quot; unique_id=&quot;10127&quot;&gt;&lt;property id=&quot;20148&quot; value=&quot;5&quot;/&gt;&lt;property id=&quot;20300&quot; value=&quot;Slide 15&quot;/&gt;&lt;property id=&quot;20303&quot; value=&quot;LUU THUY DUONG&quot;/&gt;&lt;property id=&quot;20307&quot; value=&quot;269&quot;/&gt;&lt;property id=&quot;20309&quot; value=&quot;10203&quot;/&gt;&lt;/object&gt;&lt;/object&gt;&lt;object type=&quot;10&quot; unique_id=&quot;10200&quot;&gt;&lt;object type=&quot;11&quot; unique_id=&quot;10201&quot;&gt;&lt;/object&gt;&lt;/object&gt;&lt;object type=&quot;4&quot; unique_id=&quot;10202&quot;&gt;&lt;object type=&quot;5&quot; unique_id=&quot;10203&quot;&gt;&lt;property id=&quot;20149&quot; value=&quot;LUU THUY DUONG&quot;/&gt;&lt;property id=&quot;20150&quot; value=&quot;GIAO VIEN&quot;/&gt;&lt;property id=&quot;20151&quot; value=&quot;Picture 001.jpg&quot;/&gt;&lt;property id=&quot;20153&quot; value=&quot;thuyduongmnbd@gmail.com&quot;/&gt;&lt;property id=&quot;20155&quot; value=&quot;CTCĐ truong&amp;#x0D;&amp;#x0A;&quot;/&gt;&lt;property id=&quot;20159&quot; value=&quot;Picture1.png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23FB520-3CA3-4187-ABEB-3D0197D43A4D}&quot;/&gt;&lt;filename val=&quot;C:\Documents and Settings\Administrator\Desktop\Duong 2_pptx\data\asimages\{923FB520-3CA3-4187-ABEB-3D0197D43A4D}.png&quot;/&gt;&lt;hasEffects val=&quot;1&quot;/&gt;&lt;left val=&quot;35.28&quot;/&gt;&lt;top val=&quot;12&quot;/&gt;&lt;width val=&quot;674.64&quot;/&gt;&lt;height val=&quot;493.2&quot;/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2B571FD-9FE8-4ACE-A04D-0A519E10CA78}&quot;/&gt;&lt;filename val=&quot;C:\Documents and Settings\Administrator\Desktop\Duong 2_pptx\data\asimages\{72B571FD-9FE8-4ACE-A04D-0A519E10CA78}.png&quot;/&gt;&lt;hasEffects val=&quot;1&quot;/&gt;&lt;left val=&quot;-0.72&quot;/&gt;&lt;top val=&quot;-0.72&quot;/&gt;&lt;width val=&quot;723.36&quot;/&gt;&lt;height val=&quot;543.36&quot;/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CDF4399-B910-42C4-8999-039E60EF83A3}&quot;/&gt;&lt;filename val=&quot;C:\Documents and Settings\Administrator\Desktop\Duong 2_pptx\data\asimages\{DCDF4399-B910-42C4-8999-039E60EF83A3}.png&quot;/&gt;&lt;hasEffects val=&quot;1&quot;/&gt;&lt;left val=&quot;17.28&quot;/&gt;&lt;top val=&quot;23.28&quot;/&gt;&lt;width val=&quot;687.36&quot;/&gt;&lt;height val=&quot;503.0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F3989D9-1E4A-4411-84C9-2F47CB398D62}&quot;/&gt;&lt;filename val=&quot;C:\Documents and Settings\Administrator\Desktop\Duong 2_pptx\data\asimages\{0F3989D9-1E4A-4411-84C9-2F47CB398D62}.png&quot;/&gt;&lt;hasEffects val=&quot;1&quot;/&gt;&lt;left val=&quot;17.28&quot;/&gt;&lt;top val=&quot;23.28&quot;/&gt;&lt;width val=&quot;687.36&quot;/&gt;&lt;height val=&quot;503.0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EA25969-F1C2-4C81-A230-374363166C06}&quot;/&gt;&lt;filename val=&quot;C:\Documents and Settings\Administrator\Desktop\Duong 2_pptx\data\asimages\{6EA25969-F1C2-4C81-A230-374363166C06}.png&quot;/&gt;&lt;hasEffects val=&quot;1&quot;/&gt;&lt;left val=&quot;17.28&quot;/&gt;&lt;top val=&quot;23.28&quot;/&gt;&lt;width val=&quot;687.36&quot;/&gt;&lt;height val=&quot;503.04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My Documents\Downloads\Beat – Vườn cây của ba.mp3"/>
  <p:tag name="PPSNARRATION" val="2,1030847362,D:\My Documents\Giáo án nén_pptx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9A1ED65-3425-4018-8FA6-35C0FE2665C9}&quot;/&gt;&lt;filename val=&quot;C:\Documents and Settings\Administrator\Desktop\Duong 2_pptx\data\asimages\{B9A1ED65-3425-4018-8FA6-35C0FE2665C9}.png&quot;/&gt;&lt;hasEffects val=&quot;1&quot;/&gt;&lt;left val=&quot;71.28&quot;/&gt;&lt;top val=&quot;83.28&quot;/&gt;&lt;width val=&quot;558.48&quot;/&gt;&lt;height val=&quot;119.76&quot;/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481D69-3497-4BD9-B929-6F43AEB330B9}&quot;/&gt;&lt;filename val=&quot;C:\Documents and Settings\Administrator\Desktop\Duong 2_pptx\data\asimages\{07481D69-3497-4BD9-B929-6F43AEB330B9}.png&quot;/&gt;&lt;hasEffects val=&quot;1&quot;/&gt;&lt;left val=&quot;125.28&quot;/&gt;&lt;top val=&quot;215.28&quot;/&gt;&lt;width val=&quot;380.64&quot;/&gt;&lt;height val=&quot;140.64&quot;/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My Documents\Downloads\Beat – Vườn cây của ba.mp3"/>
  <p:tag name="PPSNARRATION" val="3,1030847362,D:\My Documents\Giáo án nén_pptx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25214F6-AFDD-4D2E-984A-937D813E9E0E}&quot;/&gt;&lt;filename val=&quot;C:\Documents and Settings\Administrator\Desktop\Duong 2_pptx\data\asimages\{925214F6-AFDD-4D2E-984A-937D813E9E0E}.png&quot;/&gt;&lt;hasEffects val=&quot;1&quot;/&gt;&lt;left val=&quot;83.28&quot;/&gt;&lt;top val=&quot;-0.72&quot;/&gt;&lt;width val=&quot;558.48&quot;/&gt;&lt;height val=&quot;74.64&quot;/&gt;&lt;/ThreeDShape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146</TotalTime>
  <Words>369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0902 093 999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Phßng GD&amp;§T QuËn Long biªn Tr­êng mÇm non bå ®Ò</dc:title>
  <dc:creator>User</dc:creator>
  <cp:lastModifiedBy>User</cp:lastModifiedBy>
  <cp:revision>21</cp:revision>
  <dcterms:created xsi:type="dcterms:W3CDTF">2015-02-02T03:52:59Z</dcterms:created>
  <dcterms:modified xsi:type="dcterms:W3CDTF">2015-02-02T08:46:49Z</dcterms:modified>
</cp:coreProperties>
</file>